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70" r:id="rId3"/>
    <p:sldId id="260" r:id="rId4"/>
    <p:sldId id="267" r:id="rId5"/>
    <p:sldId id="274" r:id="rId6"/>
    <p:sldId id="272" r:id="rId7"/>
    <p:sldId id="273" r:id="rId8"/>
    <p:sldId id="262" r:id="rId9"/>
    <p:sldId id="268" r:id="rId10"/>
    <p:sldId id="263" r:id="rId11"/>
    <p:sldId id="269" r:id="rId12"/>
    <p:sldId id="281" r:id="rId13"/>
    <p:sldId id="265" r:id="rId14"/>
    <p:sldId id="266" r:id="rId15"/>
    <p:sldId id="282" r:id="rId16"/>
    <p:sldId id="283" r:id="rId17"/>
    <p:sldId id="278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5BE"/>
    <a:srgbClr val="9668A2"/>
    <a:srgbClr val="8373AB"/>
    <a:srgbClr val="A4609C"/>
    <a:srgbClr val="E17C6D"/>
    <a:srgbClr val="1A2E50"/>
    <a:srgbClr val="152643"/>
    <a:srgbClr val="15243F"/>
    <a:srgbClr val="FFC000"/>
    <a:srgbClr val="6B7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94716" autoAdjust="0"/>
  </p:normalViewPr>
  <p:slideViewPr>
    <p:cSldViewPr snapToGrid="0">
      <p:cViewPr varScale="1">
        <p:scale>
          <a:sx n="80" d="100"/>
          <a:sy n="80" d="100"/>
        </p:scale>
        <p:origin x="4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00/hom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8000/hom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CE681-6B06-40F0-BE00-273B7F3EA0C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DF0C35-2E24-440B-A710-0222E190EBEB}">
      <dgm:prSet/>
      <dgm:spPr/>
      <dgm:t>
        <a:bodyPr/>
        <a:lstStyle/>
        <a:p>
          <a:r>
            <a:rPr lang="en-US" dirty="0"/>
            <a:t>B1: </a:t>
          </a:r>
          <a:r>
            <a:rPr lang="en-US" dirty="0" err="1"/>
            <a:t>Chạy</a:t>
          </a:r>
          <a:r>
            <a:rPr lang="en-US" dirty="0"/>
            <a:t> </a:t>
          </a:r>
          <a:r>
            <a:rPr lang="en-US" dirty="0" err="1"/>
            <a:t>dòng</a:t>
          </a:r>
          <a:r>
            <a:rPr lang="en-US" dirty="0"/>
            <a:t> </a:t>
          </a:r>
          <a:r>
            <a:rPr lang="en-US" dirty="0" err="1"/>
            <a:t>lệnh</a:t>
          </a:r>
          <a:r>
            <a:rPr lang="en-US" dirty="0"/>
            <a:t>: python manage.py </a:t>
          </a:r>
          <a:r>
            <a:rPr lang="en-US" dirty="0" err="1"/>
            <a:t>runserver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terminal</a:t>
          </a:r>
        </a:p>
      </dgm:t>
    </dgm:pt>
    <dgm:pt modelId="{54BB71AC-760A-44A2-A8F0-F7AB404CDC00}" type="parTrans" cxnId="{4C103295-025A-4A50-AB47-E03125EE5C3D}">
      <dgm:prSet/>
      <dgm:spPr/>
      <dgm:t>
        <a:bodyPr/>
        <a:lstStyle/>
        <a:p>
          <a:endParaRPr lang="en-US"/>
        </a:p>
      </dgm:t>
    </dgm:pt>
    <dgm:pt modelId="{C435500F-CE58-42F1-A498-C06EB3050E58}" type="sibTrans" cxnId="{4C103295-025A-4A50-AB47-E03125EE5C3D}">
      <dgm:prSet/>
      <dgm:spPr/>
      <dgm:t>
        <a:bodyPr/>
        <a:lstStyle/>
        <a:p>
          <a:endParaRPr lang="en-US"/>
        </a:p>
      </dgm:t>
    </dgm:pt>
    <dgm:pt modelId="{657249C5-2386-4498-B64F-C12D102BBF6D}">
      <dgm:prSet/>
      <dgm:spPr/>
      <dgm:t>
        <a:bodyPr/>
        <a:lstStyle/>
        <a:p>
          <a:r>
            <a:rPr lang="en-US" dirty="0"/>
            <a:t>B2: </a:t>
          </a:r>
          <a:r>
            <a:rPr lang="en-US" dirty="0" err="1"/>
            <a:t>Mở</a:t>
          </a:r>
          <a:r>
            <a:rPr lang="en-US" dirty="0"/>
            <a:t> </a:t>
          </a:r>
          <a:r>
            <a:rPr lang="en-US" dirty="0" err="1"/>
            <a:t>đường</a:t>
          </a:r>
          <a:r>
            <a:rPr lang="en-US" dirty="0"/>
            <a:t> link </a:t>
          </a:r>
          <a:r>
            <a:rPr lang="en-US" dirty="0">
              <a:hlinkClick xmlns:r="http://schemas.openxmlformats.org/officeDocument/2006/relationships" r:id="rId1"/>
            </a:rPr>
            <a:t>http://127.0.0.1:8000/home</a:t>
          </a:r>
          <a:endParaRPr lang="en-US" dirty="0"/>
        </a:p>
      </dgm:t>
    </dgm:pt>
    <dgm:pt modelId="{3913B75F-7D23-4445-89FC-BBCE7E0854AF}" type="parTrans" cxnId="{64265109-83E6-4A4D-B505-21BD5C90B6FB}">
      <dgm:prSet/>
      <dgm:spPr/>
      <dgm:t>
        <a:bodyPr/>
        <a:lstStyle/>
        <a:p>
          <a:endParaRPr lang="en-US"/>
        </a:p>
      </dgm:t>
    </dgm:pt>
    <dgm:pt modelId="{E50044FE-CF11-401D-9CA4-FDC9B5FBAD0F}" type="sibTrans" cxnId="{64265109-83E6-4A4D-B505-21BD5C90B6FB}">
      <dgm:prSet/>
      <dgm:spPr/>
      <dgm:t>
        <a:bodyPr/>
        <a:lstStyle/>
        <a:p>
          <a:endParaRPr lang="en-US"/>
        </a:p>
      </dgm:t>
    </dgm:pt>
    <dgm:pt modelId="{5F7551BA-D22F-4B30-83B7-EAF17C5B7231}">
      <dgm:prSet/>
      <dgm:spPr/>
      <dgm:t>
        <a:bodyPr/>
        <a:lstStyle/>
        <a:p>
          <a:r>
            <a:rPr lang="en-US"/>
            <a:t>B3: Nhập/ Copy đoạn text cần kiểm tra vào khung Input -&gt; Nhấn Submit</a:t>
          </a:r>
        </a:p>
      </dgm:t>
    </dgm:pt>
    <dgm:pt modelId="{95A58E6A-FCCF-4DB7-AA1B-4EF68EBC7AC7}" type="parTrans" cxnId="{FFC0715E-528A-4FD6-871B-CB2181E42874}">
      <dgm:prSet/>
      <dgm:spPr/>
      <dgm:t>
        <a:bodyPr/>
        <a:lstStyle/>
        <a:p>
          <a:endParaRPr lang="en-US"/>
        </a:p>
      </dgm:t>
    </dgm:pt>
    <dgm:pt modelId="{5F0B3221-3633-4610-84C4-E286B0F8A727}" type="sibTrans" cxnId="{FFC0715E-528A-4FD6-871B-CB2181E42874}">
      <dgm:prSet/>
      <dgm:spPr/>
      <dgm:t>
        <a:bodyPr/>
        <a:lstStyle/>
        <a:p>
          <a:endParaRPr lang="en-US"/>
        </a:p>
      </dgm:t>
    </dgm:pt>
    <dgm:pt modelId="{806EA0F3-97D0-4C24-BFF6-CB50B594B27E}">
      <dgm:prSet/>
      <dgm:spPr/>
      <dgm:t>
        <a:bodyPr/>
        <a:lstStyle/>
        <a:p>
          <a:r>
            <a:rPr lang="en-US"/>
            <a:t>B4: Chọn 1 trong 5 văn bản gợi ý</a:t>
          </a:r>
        </a:p>
      </dgm:t>
    </dgm:pt>
    <dgm:pt modelId="{AA33B7B8-3369-4C3E-8F36-33C399CB9603}" type="parTrans" cxnId="{5AE05B98-4E87-481C-B6E9-2D33A28E31D9}">
      <dgm:prSet/>
      <dgm:spPr/>
      <dgm:t>
        <a:bodyPr/>
        <a:lstStyle/>
        <a:p>
          <a:endParaRPr lang="en-US"/>
        </a:p>
      </dgm:t>
    </dgm:pt>
    <dgm:pt modelId="{482B9003-4BAB-49D1-AEC9-5EF24CE9001C}" type="sibTrans" cxnId="{5AE05B98-4E87-481C-B6E9-2D33A28E31D9}">
      <dgm:prSet/>
      <dgm:spPr/>
      <dgm:t>
        <a:bodyPr/>
        <a:lstStyle/>
        <a:p>
          <a:endParaRPr lang="en-US"/>
        </a:p>
      </dgm:t>
    </dgm:pt>
    <dgm:pt modelId="{84A24A1B-8D0F-46F7-A775-CED937ACD5D5}">
      <dgm:prSet/>
      <dgm:spPr/>
      <dgm:t>
        <a:bodyPr/>
        <a:lstStyle/>
        <a:p>
          <a:r>
            <a:rPr lang="en-US"/>
            <a:t>-&gt; Kết quả kiểm tra tương đồng sẽ được hight light </a:t>
          </a:r>
        </a:p>
      </dgm:t>
    </dgm:pt>
    <dgm:pt modelId="{50990C41-5DF0-44F2-B6C1-AF18AC32B4BD}" type="parTrans" cxnId="{E3DA23B0-51E7-42E6-989E-FB371BC70616}">
      <dgm:prSet/>
      <dgm:spPr/>
      <dgm:t>
        <a:bodyPr/>
        <a:lstStyle/>
        <a:p>
          <a:endParaRPr lang="en-US"/>
        </a:p>
      </dgm:t>
    </dgm:pt>
    <dgm:pt modelId="{7CC83382-1E95-4F6F-890A-B9420992D0F4}" type="sibTrans" cxnId="{E3DA23B0-51E7-42E6-989E-FB371BC70616}">
      <dgm:prSet/>
      <dgm:spPr/>
      <dgm:t>
        <a:bodyPr/>
        <a:lstStyle/>
        <a:p>
          <a:endParaRPr lang="en-US"/>
        </a:p>
      </dgm:t>
    </dgm:pt>
    <dgm:pt modelId="{954AB81E-7C9F-47FC-9FCE-CF5CFBE101E3}" type="pres">
      <dgm:prSet presAssocID="{001CE681-6B06-40F0-BE00-273B7F3EA0CE}" presName="linear" presStyleCnt="0">
        <dgm:presLayoutVars>
          <dgm:animLvl val="lvl"/>
          <dgm:resizeHandles val="exact"/>
        </dgm:presLayoutVars>
      </dgm:prSet>
      <dgm:spPr/>
    </dgm:pt>
    <dgm:pt modelId="{62582517-3B3A-463E-A155-4C8D69BCC677}" type="pres">
      <dgm:prSet presAssocID="{F7DF0C35-2E24-440B-A710-0222E190EB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4E5FEAF-6A8A-4BD4-88A4-2ECD4BF67DF3}" type="pres">
      <dgm:prSet presAssocID="{C435500F-CE58-42F1-A498-C06EB3050E58}" presName="spacer" presStyleCnt="0"/>
      <dgm:spPr/>
    </dgm:pt>
    <dgm:pt modelId="{BE27B297-B4F3-4CC8-807F-305CDA124A41}" type="pres">
      <dgm:prSet presAssocID="{657249C5-2386-4498-B64F-C12D102BBF6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8995C70-997D-4D78-90DD-C3640FF7A361}" type="pres">
      <dgm:prSet presAssocID="{E50044FE-CF11-401D-9CA4-FDC9B5FBAD0F}" presName="spacer" presStyleCnt="0"/>
      <dgm:spPr/>
    </dgm:pt>
    <dgm:pt modelId="{F1B75D8B-F8DE-4A72-B01B-3FF1F9C55A89}" type="pres">
      <dgm:prSet presAssocID="{5F7551BA-D22F-4B30-83B7-EAF17C5B72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581361-C136-41C7-91DC-13CED2482A18}" type="pres">
      <dgm:prSet presAssocID="{5F0B3221-3633-4610-84C4-E286B0F8A727}" presName="spacer" presStyleCnt="0"/>
      <dgm:spPr/>
    </dgm:pt>
    <dgm:pt modelId="{B3C39D2D-7C09-48A3-AEC3-26C7E3DAC68E}" type="pres">
      <dgm:prSet presAssocID="{806EA0F3-97D0-4C24-BFF6-CB50B594B27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75BD24-1BF3-4C76-9D23-A15E1300CA71}" type="pres">
      <dgm:prSet presAssocID="{482B9003-4BAB-49D1-AEC9-5EF24CE9001C}" presName="spacer" presStyleCnt="0"/>
      <dgm:spPr/>
    </dgm:pt>
    <dgm:pt modelId="{D0EE0DF8-14ED-463A-B7E4-651BC6F26305}" type="pres">
      <dgm:prSet presAssocID="{84A24A1B-8D0F-46F7-A775-CED937ACD5D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1E4C501-13B0-4B36-906F-3A5D513EB549}" type="presOf" srcId="{806EA0F3-97D0-4C24-BFF6-CB50B594B27E}" destId="{B3C39D2D-7C09-48A3-AEC3-26C7E3DAC68E}" srcOrd="0" destOrd="0" presId="urn:microsoft.com/office/officeart/2005/8/layout/vList2"/>
    <dgm:cxn modelId="{64265109-83E6-4A4D-B505-21BD5C90B6FB}" srcId="{001CE681-6B06-40F0-BE00-273B7F3EA0CE}" destId="{657249C5-2386-4498-B64F-C12D102BBF6D}" srcOrd="1" destOrd="0" parTransId="{3913B75F-7D23-4445-89FC-BBCE7E0854AF}" sibTransId="{E50044FE-CF11-401D-9CA4-FDC9B5FBAD0F}"/>
    <dgm:cxn modelId="{FFC0715E-528A-4FD6-871B-CB2181E42874}" srcId="{001CE681-6B06-40F0-BE00-273B7F3EA0CE}" destId="{5F7551BA-D22F-4B30-83B7-EAF17C5B7231}" srcOrd="2" destOrd="0" parTransId="{95A58E6A-FCCF-4DB7-AA1B-4EF68EBC7AC7}" sibTransId="{5F0B3221-3633-4610-84C4-E286B0F8A727}"/>
    <dgm:cxn modelId="{2AB1FA7F-1F5F-4F9D-91CB-45104E2A271F}" type="presOf" srcId="{657249C5-2386-4498-B64F-C12D102BBF6D}" destId="{BE27B297-B4F3-4CC8-807F-305CDA124A41}" srcOrd="0" destOrd="0" presId="urn:microsoft.com/office/officeart/2005/8/layout/vList2"/>
    <dgm:cxn modelId="{4C103295-025A-4A50-AB47-E03125EE5C3D}" srcId="{001CE681-6B06-40F0-BE00-273B7F3EA0CE}" destId="{F7DF0C35-2E24-440B-A710-0222E190EBEB}" srcOrd="0" destOrd="0" parTransId="{54BB71AC-760A-44A2-A8F0-F7AB404CDC00}" sibTransId="{C435500F-CE58-42F1-A498-C06EB3050E58}"/>
    <dgm:cxn modelId="{5AE05B98-4E87-481C-B6E9-2D33A28E31D9}" srcId="{001CE681-6B06-40F0-BE00-273B7F3EA0CE}" destId="{806EA0F3-97D0-4C24-BFF6-CB50B594B27E}" srcOrd="3" destOrd="0" parTransId="{AA33B7B8-3369-4C3E-8F36-33C399CB9603}" sibTransId="{482B9003-4BAB-49D1-AEC9-5EF24CE9001C}"/>
    <dgm:cxn modelId="{2EF606AD-E2D3-402A-BB35-97FCCE793267}" type="presOf" srcId="{F7DF0C35-2E24-440B-A710-0222E190EBEB}" destId="{62582517-3B3A-463E-A155-4C8D69BCC677}" srcOrd="0" destOrd="0" presId="urn:microsoft.com/office/officeart/2005/8/layout/vList2"/>
    <dgm:cxn modelId="{E3DA23B0-51E7-42E6-989E-FB371BC70616}" srcId="{001CE681-6B06-40F0-BE00-273B7F3EA0CE}" destId="{84A24A1B-8D0F-46F7-A775-CED937ACD5D5}" srcOrd="4" destOrd="0" parTransId="{50990C41-5DF0-44F2-B6C1-AF18AC32B4BD}" sibTransId="{7CC83382-1E95-4F6F-890A-B9420992D0F4}"/>
    <dgm:cxn modelId="{118E39BB-DDB0-4421-A011-29B7A74BE501}" type="presOf" srcId="{84A24A1B-8D0F-46F7-A775-CED937ACD5D5}" destId="{D0EE0DF8-14ED-463A-B7E4-651BC6F26305}" srcOrd="0" destOrd="0" presId="urn:microsoft.com/office/officeart/2005/8/layout/vList2"/>
    <dgm:cxn modelId="{AF396DE2-4FEA-46B2-B59E-01A95ED65152}" type="presOf" srcId="{5F7551BA-D22F-4B30-83B7-EAF17C5B7231}" destId="{F1B75D8B-F8DE-4A72-B01B-3FF1F9C55A89}" srcOrd="0" destOrd="0" presId="urn:microsoft.com/office/officeart/2005/8/layout/vList2"/>
    <dgm:cxn modelId="{242B4BE8-E87B-4CA1-849E-DBE71E59EEF2}" type="presOf" srcId="{001CE681-6B06-40F0-BE00-273B7F3EA0CE}" destId="{954AB81E-7C9F-47FC-9FCE-CF5CFBE101E3}" srcOrd="0" destOrd="0" presId="urn:microsoft.com/office/officeart/2005/8/layout/vList2"/>
    <dgm:cxn modelId="{2141D356-AA68-400F-BA4A-069755EC4290}" type="presParOf" srcId="{954AB81E-7C9F-47FC-9FCE-CF5CFBE101E3}" destId="{62582517-3B3A-463E-A155-4C8D69BCC677}" srcOrd="0" destOrd="0" presId="urn:microsoft.com/office/officeart/2005/8/layout/vList2"/>
    <dgm:cxn modelId="{4E72F637-886F-49CF-AE75-56657D79C00F}" type="presParOf" srcId="{954AB81E-7C9F-47FC-9FCE-CF5CFBE101E3}" destId="{04E5FEAF-6A8A-4BD4-88A4-2ECD4BF67DF3}" srcOrd="1" destOrd="0" presId="urn:microsoft.com/office/officeart/2005/8/layout/vList2"/>
    <dgm:cxn modelId="{663CE770-19A9-4FEC-B212-0A372D4391FE}" type="presParOf" srcId="{954AB81E-7C9F-47FC-9FCE-CF5CFBE101E3}" destId="{BE27B297-B4F3-4CC8-807F-305CDA124A41}" srcOrd="2" destOrd="0" presId="urn:microsoft.com/office/officeart/2005/8/layout/vList2"/>
    <dgm:cxn modelId="{541CD460-8231-4FB1-A232-3709DAC25EE4}" type="presParOf" srcId="{954AB81E-7C9F-47FC-9FCE-CF5CFBE101E3}" destId="{A8995C70-997D-4D78-90DD-C3640FF7A361}" srcOrd="3" destOrd="0" presId="urn:microsoft.com/office/officeart/2005/8/layout/vList2"/>
    <dgm:cxn modelId="{2514F0D4-E77A-49BE-8D7E-6BDEA1B98F9E}" type="presParOf" srcId="{954AB81E-7C9F-47FC-9FCE-CF5CFBE101E3}" destId="{F1B75D8B-F8DE-4A72-B01B-3FF1F9C55A89}" srcOrd="4" destOrd="0" presId="urn:microsoft.com/office/officeart/2005/8/layout/vList2"/>
    <dgm:cxn modelId="{5D3E217C-082D-4A6C-B202-F7A96EF5EDC2}" type="presParOf" srcId="{954AB81E-7C9F-47FC-9FCE-CF5CFBE101E3}" destId="{2A581361-C136-41C7-91DC-13CED2482A18}" srcOrd="5" destOrd="0" presId="urn:microsoft.com/office/officeart/2005/8/layout/vList2"/>
    <dgm:cxn modelId="{D4834959-6480-4B07-98A0-CC4651B056CB}" type="presParOf" srcId="{954AB81E-7C9F-47FC-9FCE-CF5CFBE101E3}" destId="{B3C39D2D-7C09-48A3-AEC3-26C7E3DAC68E}" srcOrd="6" destOrd="0" presId="urn:microsoft.com/office/officeart/2005/8/layout/vList2"/>
    <dgm:cxn modelId="{B894E5E1-1270-49F2-981B-5ED041D56CDF}" type="presParOf" srcId="{954AB81E-7C9F-47FC-9FCE-CF5CFBE101E3}" destId="{2175BD24-1BF3-4C76-9D23-A15E1300CA71}" srcOrd="7" destOrd="0" presId="urn:microsoft.com/office/officeart/2005/8/layout/vList2"/>
    <dgm:cxn modelId="{61671CA5-E831-4C33-95BD-CCE33AA9F01A}" type="presParOf" srcId="{954AB81E-7C9F-47FC-9FCE-CF5CFBE101E3}" destId="{D0EE0DF8-14ED-463A-B7E4-651BC6F263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2D25C-3A30-4E93-B855-644E2CF8B7F7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151855-FC5C-4C1E-8A18-76981AB6A7F8}">
      <dgm:prSet phldrT="[Text]"/>
      <dgm:spPr/>
      <dgm:t>
        <a:bodyPr/>
        <a:lstStyle/>
        <a:p>
          <a:r>
            <a:rPr lang="en-US" dirty="0" err="1"/>
            <a:t>Rút</a:t>
          </a:r>
          <a:r>
            <a:rPr lang="en-US" dirty="0"/>
            <a:t> </a:t>
          </a:r>
          <a:r>
            <a:rPr lang="en-US" dirty="0" err="1"/>
            <a:t>trích</a:t>
          </a:r>
          <a:r>
            <a:rPr lang="en-US" dirty="0"/>
            <a:t> key words</a:t>
          </a:r>
        </a:p>
      </dgm:t>
    </dgm:pt>
    <dgm:pt modelId="{787853E3-2C37-4774-BA71-B156997F02F0}" type="parTrans" cxnId="{90DB7D24-E6EF-45CA-9BD5-254645362A1C}">
      <dgm:prSet/>
      <dgm:spPr/>
      <dgm:t>
        <a:bodyPr/>
        <a:lstStyle/>
        <a:p>
          <a:endParaRPr lang="en-US"/>
        </a:p>
      </dgm:t>
    </dgm:pt>
    <dgm:pt modelId="{6437FD25-7078-4F3F-83F0-7AA69D27F555}" type="sibTrans" cxnId="{90DB7D24-E6EF-45CA-9BD5-254645362A1C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DB52894E-3083-46E5-AF81-2049C0075998}">
      <dgm:prSet phldrT="[Text]"/>
      <dgm:spPr/>
      <dgm:t>
        <a:bodyPr/>
        <a:lstStyle/>
        <a:p>
          <a:r>
            <a:rPr lang="en-US" dirty="0" err="1"/>
            <a:t>Ghép</a:t>
          </a:r>
          <a:r>
            <a:rPr lang="en-US" dirty="0"/>
            <a:t> key words </a:t>
          </a:r>
          <a:r>
            <a:rPr lang="en-US" dirty="0" err="1"/>
            <a:t>thành</a:t>
          </a:r>
          <a:r>
            <a:rPr lang="en-US" dirty="0"/>
            <a:t> </a:t>
          </a:r>
          <a:r>
            <a:rPr lang="en-US" dirty="0" err="1"/>
            <a:t>đường</a:t>
          </a:r>
          <a:r>
            <a:rPr lang="en-US" dirty="0"/>
            <a:t> link </a:t>
          </a:r>
          <a:r>
            <a:rPr lang="en-US" dirty="0" err="1"/>
            <a:t>để</a:t>
          </a:r>
          <a:r>
            <a:rPr lang="en-US" dirty="0"/>
            <a:t> search google</a:t>
          </a:r>
        </a:p>
      </dgm:t>
    </dgm:pt>
    <dgm:pt modelId="{F8197AFA-5A7C-40C3-A840-A64732F4FEEA}" type="parTrans" cxnId="{E8688D9F-E164-450B-8640-F3F7BA945AB0}">
      <dgm:prSet/>
      <dgm:spPr/>
      <dgm:t>
        <a:bodyPr/>
        <a:lstStyle/>
        <a:p>
          <a:endParaRPr lang="en-US"/>
        </a:p>
      </dgm:t>
    </dgm:pt>
    <dgm:pt modelId="{253D5576-D011-4212-8AC5-A40FB25EDE89}" type="sibTrans" cxnId="{E8688D9F-E164-450B-8640-F3F7BA945AB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484E730-004F-4254-993F-0A0C3759EED5}">
      <dgm:prSet phldrT="[Text]"/>
      <dgm:spPr/>
      <dgm:t>
        <a:bodyPr/>
        <a:lstStyle/>
        <a:p>
          <a:r>
            <a:rPr lang="en-US" dirty="0" err="1"/>
            <a:t>Cạo</a:t>
          </a:r>
          <a:r>
            <a:rPr lang="en-US" dirty="0"/>
            <a:t> content </a:t>
          </a:r>
          <a:r>
            <a:rPr lang="en-US" dirty="0" err="1"/>
            <a:t>từ</a:t>
          </a:r>
          <a:r>
            <a:rPr lang="en-US" dirty="0"/>
            <a:t> 5 </a:t>
          </a:r>
          <a:r>
            <a:rPr lang="en-US" dirty="0" err="1"/>
            <a:t>văn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</a:p>
      </dgm:t>
    </dgm:pt>
    <dgm:pt modelId="{F0882A3C-C7A4-4C77-B69A-EACE04F3D059}" type="parTrans" cxnId="{93221009-6D6E-4D54-8B97-FBB9F1C70B48}">
      <dgm:prSet/>
      <dgm:spPr/>
      <dgm:t>
        <a:bodyPr/>
        <a:lstStyle/>
        <a:p>
          <a:endParaRPr lang="en-US"/>
        </a:p>
      </dgm:t>
    </dgm:pt>
    <dgm:pt modelId="{5162D4F0-35EE-44E5-BDF4-2551945AF902}" type="sibTrans" cxnId="{93221009-6D6E-4D54-8B97-FBB9F1C70B48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2E465D28-68B0-4E86-B5B3-B359CAADC5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So </a:t>
          </a:r>
          <a:r>
            <a:rPr lang="en-US" sz="2000" dirty="0" err="1"/>
            <a:t>sánh</a:t>
          </a:r>
          <a:r>
            <a:rPr lang="en-US" sz="2000" dirty="0"/>
            <a:t> 2 </a:t>
          </a:r>
          <a:r>
            <a:rPr lang="en-US" sz="2000" dirty="0" err="1"/>
            <a:t>văn</a:t>
          </a:r>
          <a:r>
            <a:rPr lang="en-US" sz="2000" dirty="0"/>
            <a:t> </a:t>
          </a:r>
          <a:r>
            <a:rPr lang="en-US" sz="2000" dirty="0" err="1"/>
            <a:t>bản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highlight </a:t>
          </a:r>
          <a:r>
            <a:rPr lang="vi-VN" sz="2000" dirty="0" err="1"/>
            <a:t>các</a:t>
          </a:r>
          <a:r>
            <a:rPr lang="vi-VN" sz="2000" dirty="0"/>
            <a:t> </a:t>
          </a:r>
          <a:r>
            <a:rPr lang="vi-VN" sz="2000" dirty="0" err="1"/>
            <a:t>cặp</a:t>
          </a:r>
          <a:r>
            <a:rPr lang="en-US" sz="2000" dirty="0"/>
            <a:t> </a:t>
          </a:r>
          <a:r>
            <a:rPr lang="en-US" sz="2000" dirty="0" err="1"/>
            <a:t>câu</a:t>
          </a:r>
          <a:r>
            <a:rPr lang="en-US" sz="2000" dirty="0"/>
            <a:t> </a:t>
          </a:r>
          <a:r>
            <a:rPr lang="en-US" sz="2000" dirty="0" err="1"/>
            <a:t>tương</a:t>
          </a:r>
          <a:r>
            <a:rPr lang="en-US" sz="2000" dirty="0"/>
            <a:t> </a:t>
          </a:r>
          <a:r>
            <a:rPr lang="en-US" sz="2000" dirty="0" err="1"/>
            <a:t>đồng</a:t>
          </a:r>
          <a:r>
            <a:rPr lang="en-US" sz="2000" dirty="0"/>
            <a:t> </a:t>
          </a:r>
        </a:p>
      </dgm:t>
    </dgm:pt>
    <dgm:pt modelId="{E10C4900-FBE1-422A-8724-F3A3C42CE2AA}" type="parTrans" cxnId="{5AA42F65-0BB9-4A29-82FE-89E80081BE1D}">
      <dgm:prSet/>
      <dgm:spPr/>
      <dgm:t>
        <a:bodyPr/>
        <a:lstStyle/>
        <a:p>
          <a:endParaRPr lang="en-US"/>
        </a:p>
      </dgm:t>
    </dgm:pt>
    <dgm:pt modelId="{0AEE58A2-D377-45AC-9FD2-976777BC4245}" type="sibTrans" cxnId="{5AA42F65-0BB9-4A29-82FE-89E80081BE1D}">
      <dgm:prSet phldrT="04" phldr="0"/>
      <dgm:spPr/>
      <dgm:t>
        <a:bodyPr/>
        <a:lstStyle/>
        <a:p>
          <a:r>
            <a:rPr lang="en-US" dirty="0"/>
            <a:t>04</a:t>
          </a:r>
        </a:p>
      </dgm:t>
    </dgm:pt>
    <dgm:pt modelId="{8FA7BCA0-5E8A-44F7-9B2D-46B4598A6419}" type="pres">
      <dgm:prSet presAssocID="{2A52D25C-3A30-4E93-B855-644E2CF8B7F7}" presName="Name0" presStyleCnt="0">
        <dgm:presLayoutVars>
          <dgm:animLvl val="lvl"/>
          <dgm:resizeHandles val="exact"/>
        </dgm:presLayoutVars>
      </dgm:prSet>
      <dgm:spPr/>
    </dgm:pt>
    <dgm:pt modelId="{E8A3CBA0-4621-4874-84C9-0DD7C5A95FBC}" type="pres">
      <dgm:prSet presAssocID="{08151855-FC5C-4C1E-8A18-76981AB6A7F8}" presName="compositeNode" presStyleCnt="0">
        <dgm:presLayoutVars>
          <dgm:bulletEnabled val="1"/>
        </dgm:presLayoutVars>
      </dgm:prSet>
      <dgm:spPr/>
    </dgm:pt>
    <dgm:pt modelId="{914858C0-AF9C-4A2F-89CE-3DC306385FAF}" type="pres">
      <dgm:prSet presAssocID="{08151855-FC5C-4C1E-8A18-76981AB6A7F8}" presName="bgRect" presStyleLbl="alignNode1" presStyleIdx="0" presStyleCnt="4"/>
      <dgm:spPr/>
    </dgm:pt>
    <dgm:pt modelId="{E3B2933F-A0D1-453E-AEAA-5CFE235CE1BC}" type="pres">
      <dgm:prSet presAssocID="{6437FD25-7078-4F3F-83F0-7AA69D27F55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A5C02EB7-9097-434B-8ED9-09BA6565BA4D}" type="pres">
      <dgm:prSet presAssocID="{08151855-FC5C-4C1E-8A18-76981AB6A7F8}" presName="nodeRect" presStyleLbl="alignNode1" presStyleIdx="0" presStyleCnt="4">
        <dgm:presLayoutVars>
          <dgm:bulletEnabled val="1"/>
        </dgm:presLayoutVars>
      </dgm:prSet>
      <dgm:spPr/>
    </dgm:pt>
    <dgm:pt modelId="{86CB06FB-209C-41EB-AFF9-D7949AFFE136}" type="pres">
      <dgm:prSet presAssocID="{6437FD25-7078-4F3F-83F0-7AA69D27F555}" presName="sibTrans" presStyleCnt="0"/>
      <dgm:spPr/>
    </dgm:pt>
    <dgm:pt modelId="{89B9C7AE-F029-428E-BA8F-599CC470D761}" type="pres">
      <dgm:prSet presAssocID="{DB52894E-3083-46E5-AF81-2049C0075998}" presName="compositeNode" presStyleCnt="0">
        <dgm:presLayoutVars>
          <dgm:bulletEnabled val="1"/>
        </dgm:presLayoutVars>
      </dgm:prSet>
      <dgm:spPr/>
    </dgm:pt>
    <dgm:pt modelId="{D3278420-32BA-4AF9-A54C-DF5196CE4680}" type="pres">
      <dgm:prSet presAssocID="{DB52894E-3083-46E5-AF81-2049C0075998}" presName="bgRect" presStyleLbl="alignNode1" presStyleIdx="1" presStyleCnt="4"/>
      <dgm:spPr/>
    </dgm:pt>
    <dgm:pt modelId="{DF07DC7E-DA46-4576-AB4B-29F90646A7BD}" type="pres">
      <dgm:prSet presAssocID="{253D5576-D011-4212-8AC5-A40FB25EDE8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33333C5-1304-435B-9AFC-3194530B7982}" type="pres">
      <dgm:prSet presAssocID="{DB52894E-3083-46E5-AF81-2049C0075998}" presName="nodeRect" presStyleLbl="alignNode1" presStyleIdx="1" presStyleCnt="4">
        <dgm:presLayoutVars>
          <dgm:bulletEnabled val="1"/>
        </dgm:presLayoutVars>
      </dgm:prSet>
      <dgm:spPr/>
    </dgm:pt>
    <dgm:pt modelId="{5A111350-3B5F-4501-8C65-F225DF1BF3D1}" type="pres">
      <dgm:prSet presAssocID="{253D5576-D011-4212-8AC5-A40FB25EDE89}" presName="sibTrans" presStyleCnt="0"/>
      <dgm:spPr/>
    </dgm:pt>
    <dgm:pt modelId="{72D356BD-E783-47E8-8405-1D16A3743114}" type="pres">
      <dgm:prSet presAssocID="{E484E730-004F-4254-993F-0A0C3759EED5}" presName="compositeNode" presStyleCnt="0">
        <dgm:presLayoutVars>
          <dgm:bulletEnabled val="1"/>
        </dgm:presLayoutVars>
      </dgm:prSet>
      <dgm:spPr/>
    </dgm:pt>
    <dgm:pt modelId="{EC6FED12-BE43-49DA-9C8D-181BCB2B2456}" type="pres">
      <dgm:prSet presAssocID="{E484E730-004F-4254-993F-0A0C3759EED5}" presName="bgRect" presStyleLbl="alignNode1" presStyleIdx="2" presStyleCnt="4"/>
      <dgm:spPr/>
    </dgm:pt>
    <dgm:pt modelId="{8648A8C1-7119-46B0-9F7E-8EB8514E8F7F}" type="pres">
      <dgm:prSet presAssocID="{5162D4F0-35EE-44E5-BDF4-2551945AF90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7FADA63-D19E-4455-984A-082952C06123}" type="pres">
      <dgm:prSet presAssocID="{E484E730-004F-4254-993F-0A0C3759EED5}" presName="nodeRect" presStyleLbl="alignNode1" presStyleIdx="2" presStyleCnt="4">
        <dgm:presLayoutVars>
          <dgm:bulletEnabled val="1"/>
        </dgm:presLayoutVars>
      </dgm:prSet>
      <dgm:spPr/>
    </dgm:pt>
    <dgm:pt modelId="{5E390E05-2B73-4AC2-BD0E-A6E3ADB3C647}" type="pres">
      <dgm:prSet presAssocID="{5162D4F0-35EE-44E5-BDF4-2551945AF902}" presName="sibTrans" presStyleCnt="0"/>
      <dgm:spPr/>
    </dgm:pt>
    <dgm:pt modelId="{8DD77639-6D9B-4E73-97A0-CEDDB42414B9}" type="pres">
      <dgm:prSet presAssocID="{2E465D28-68B0-4E86-B5B3-B359CAADC5C2}" presName="compositeNode" presStyleCnt="0">
        <dgm:presLayoutVars>
          <dgm:bulletEnabled val="1"/>
        </dgm:presLayoutVars>
      </dgm:prSet>
      <dgm:spPr/>
    </dgm:pt>
    <dgm:pt modelId="{0BAD9AA8-0AD2-40BF-85EC-432BD5D00222}" type="pres">
      <dgm:prSet presAssocID="{2E465D28-68B0-4E86-B5B3-B359CAADC5C2}" presName="bgRect" presStyleLbl="alignNode1" presStyleIdx="3" presStyleCnt="4"/>
      <dgm:spPr/>
    </dgm:pt>
    <dgm:pt modelId="{25411F31-44A1-443A-BE18-4E56EEA9D076}" type="pres">
      <dgm:prSet presAssocID="{0AEE58A2-D377-45AC-9FD2-976777BC4245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04530C0-E5E6-4161-A3EC-6BDAC3EF44C8}" type="pres">
      <dgm:prSet presAssocID="{2E465D28-68B0-4E86-B5B3-B359CAADC5C2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3221009-6D6E-4D54-8B97-FBB9F1C70B48}" srcId="{2A52D25C-3A30-4E93-B855-644E2CF8B7F7}" destId="{E484E730-004F-4254-993F-0A0C3759EED5}" srcOrd="2" destOrd="0" parTransId="{F0882A3C-C7A4-4C77-B69A-EACE04F3D059}" sibTransId="{5162D4F0-35EE-44E5-BDF4-2551945AF902}"/>
    <dgm:cxn modelId="{730B4B16-5ED0-4624-B931-DC52AF80F9C8}" type="presOf" srcId="{2A52D25C-3A30-4E93-B855-644E2CF8B7F7}" destId="{8FA7BCA0-5E8A-44F7-9B2D-46B4598A6419}" srcOrd="0" destOrd="0" presId="urn:microsoft.com/office/officeart/2016/7/layout/LinearBlockProcessNumbered"/>
    <dgm:cxn modelId="{90DB7D24-E6EF-45CA-9BD5-254645362A1C}" srcId="{2A52D25C-3A30-4E93-B855-644E2CF8B7F7}" destId="{08151855-FC5C-4C1E-8A18-76981AB6A7F8}" srcOrd="0" destOrd="0" parTransId="{787853E3-2C37-4774-BA71-B156997F02F0}" sibTransId="{6437FD25-7078-4F3F-83F0-7AA69D27F555}"/>
    <dgm:cxn modelId="{54AE0D27-9C29-4231-88B8-B8C40650EF99}" type="presOf" srcId="{DB52894E-3083-46E5-AF81-2049C0075998}" destId="{A33333C5-1304-435B-9AFC-3194530B7982}" srcOrd="1" destOrd="0" presId="urn:microsoft.com/office/officeart/2016/7/layout/LinearBlockProcessNumbered"/>
    <dgm:cxn modelId="{5AA42F65-0BB9-4A29-82FE-89E80081BE1D}" srcId="{2A52D25C-3A30-4E93-B855-644E2CF8B7F7}" destId="{2E465D28-68B0-4E86-B5B3-B359CAADC5C2}" srcOrd="3" destOrd="0" parTransId="{E10C4900-FBE1-422A-8724-F3A3C42CE2AA}" sibTransId="{0AEE58A2-D377-45AC-9FD2-976777BC4245}"/>
    <dgm:cxn modelId="{C167006C-AAAB-4A1A-BD93-7D86F72FD09D}" type="presOf" srcId="{E484E730-004F-4254-993F-0A0C3759EED5}" destId="{97FADA63-D19E-4455-984A-082952C06123}" srcOrd="1" destOrd="0" presId="urn:microsoft.com/office/officeart/2016/7/layout/LinearBlockProcessNumbered"/>
    <dgm:cxn modelId="{8FE23F4E-D1AA-42DB-90C1-5D0D79BDE534}" type="presOf" srcId="{E484E730-004F-4254-993F-0A0C3759EED5}" destId="{EC6FED12-BE43-49DA-9C8D-181BCB2B2456}" srcOrd="0" destOrd="0" presId="urn:microsoft.com/office/officeart/2016/7/layout/LinearBlockProcessNumbered"/>
    <dgm:cxn modelId="{E85C9875-59B4-43E2-A94F-DCC1116ED407}" type="presOf" srcId="{08151855-FC5C-4C1E-8A18-76981AB6A7F8}" destId="{914858C0-AF9C-4A2F-89CE-3DC306385FAF}" srcOrd="0" destOrd="0" presId="urn:microsoft.com/office/officeart/2016/7/layout/LinearBlockProcessNumbered"/>
    <dgm:cxn modelId="{C86C7785-3084-41FE-8186-B54C65E78FE0}" type="presOf" srcId="{6437FD25-7078-4F3F-83F0-7AA69D27F555}" destId="{E3B2933F-A0D1-453E-AEAA-5CFE235CE1BC}" srcOrd="0" destOrd="0" presId="urn:microsoft.com/office/officeart/2016/7/layout/LinearBlockProcessNumbered"/>
    <dgm:cxn modelId="{E8F1A187-6CCC-446F-8B48-FFEEC9636BDB}" type="presOf" srcId="{5162D4F0-35EE-44E5-BDF4-2551945AF902}" destId="{8648A8C1-7119-46B0-9F7E-8EB8514E8F7F}" srcOrd="0" destOrd="0" presId="urn:microsoft.com/office/officeart/2016/7/layout/LinearBlockProcessNumbered"/>
    <dgm:cxn modelId="{E8688D9F-E164-450B-8640-F3F7BA945AB0}" srcId="{2A52D25C-3A30-4E93-B855-644E2CF8B7F7}" destId="{DB52894E-3083-46E5-AF81-2049C0075998}" srcOrd="1" destOrd="0" parTransId="{F8197AFA-5A7C-40C3-A840-A64732F4FEEA}" sibTransId="{253D5576-D011-4212-8AC5-A40FB25EDE89}"/>
    <dgm:cxn modelId="{B730F5AC-F61A-4F7F-9A92-D2FE819F2108}" type="presOf" srcId="{0AEE58A2-D377-45AC-9FD2-976777BC4245}" destId="{25411F31-44A1-443A-BE18-4E56EEA9D076}" srcOrd="0" destOrd="0" presId="urn:microsoft.com/office/officeart/2016/7/layout/LinearBlockProcessNumbered"/>
    <dgm:cxn modelId="{0F8388B4-98E7-441F-AB1B-09653FF21DE4}" type="presOf" srcId="{08151855-FC5C-4C1E-8A18-76981AB6A7F8}" destId="{A5C02EB7-9097-434B-8ED9-09BA6565BA4D}" srcOrd="1" destOrd="0" presId="urn:microsoft.com/office/officeart/2016/7/layout/LinearBlockProcessNumbered"/>
    <dgm:cxn modelId="{CBE5B8E3-5642-4501-8861-16E90CEBF281}" type="presOf" srcId="{2E465D28-68B0-4E86-B5B3-B359CAADC5C2}" destId="{A04530C0-E5E6-4161-A3EC-6BDAC3EF44C8}" srcOrd="1" destOrd="0" presId="urn:microsoft.com/office/officeart/2016/7/layout/LinearBlockProcessNumbered"/>
    <dgm:cxn modelId="{115087E4-2193-4AE5-8E9B-D6909D53A255}" type="presOf" srcId="{DB52894E-3083-46E5-AF81-2049C0075998}" destId="{D3278420-32BA-4AF9-A54C-DF5196CE4680}" srcOrd="0" destOrd="0" presId="urn:microsoft.com/office/officeart/2016/7/layout/LinearBlockProcessNumbered"/>
    <dgm:cxn modelId="{575CE4E4-EEAE-4081-97E4-44F414EAC7D9}" type="presOf" srcId="{2E465D28-68B0-4E86-B5B3-B359CAADC5C2}" destId="{0BAD9AA8-0AD2-40BF-85EC-432BD5D00222}" srcOrd="0" destOrd="0" presId="urn:microsoft.com/office/officeart/2016/7/layout/LinearBlockProcessNumbered"/>
    <dgm:cxn modelId="{372266E7-7425-4DB6-9921-47C93336F4D2}" type="presOf" srcId="{253D5576-D011-4212-8AC5-A40FB25EDE89}" destId="{DF07DC7E-DA46-4576-AB4B-29F90646A7BD}" srcOrd="0" destOrd="0" presId="urn:microsoft.com/office/officeart/2016/7/layout/LinearBlockProcessNumbered"/>
    <dgm:cxn modelId="{8547DFB2-B0E6-4DE3-BBF0-7D20DE8D4B4D}" type="presParOf" srcId="{8FA7BCA0-5E8A-44F7-9B2D-46B4598A6419}" destId="{E8A3CBA0-4621-4874-84C9-0DD7C5A95FBC}" srcOrd="0" destOrd="0" presId="urn:microsoft.com/office/officeart/2016/7/layout/LinearBlockProcessNumbered"/>
    <dgm:cxn modelId="{9DBA16F4-ECFE-40CF-B649-109A93AD4E15}" type="presParOf" srcId="{E8A3CBA0-4621-4874-84C9-0DD7C5A95FBC}" destId="{914858C0-AF9C-4A2F-89CE-3DC306385FAF}" srcOrd="0" destOrd="0" presId="urn:microsoft.com/office/officeart/2016/7/layout/LinearBlockProcessNumbered"/>
    <dgm:cxn modelId="{40A909C1-1AD2-414C-8910-A718012781BA}" type="presParOf" srcId="{E8A3CBA0-4621-4874-84C9-0DD7C5A95FBC}" destId="{E3B2933F-A0D1-453E-AEAA-5CFE235CE1BC}" srcOrd="1" destOrd="0" presId="urn:microsoft.com/office/officeart/2016/7/layout/LinearBlockProcessNumbered"/>
    <dgm:cxn modelId="{82FD8628-EBA0-442D-A735-FBD4957B1DA6}" type="presParOf" srcId="{E8A3CBA0-4621-4874-84C9-0DD7C5A95FBC}" destId="{A5C02EB7-9097-434B-8ED9-09BA6565BA4D}" srcOrd="2" destOrd="0" presId="urn:microsoft.com/office/officeart/2016/7/layout/LinearBlockProcessNumbered"/>
    <dgm:cxn modelId="{5C69E1E7-FBD4-4A1A-8AFC-F68DF3E4612E}" type="presParOf" srcId="{8FA7BCA0-5E8A-44F7-9B2D-46B4598A6419}" destId="{86CB06FB-209C-41EB-AFF9-D7949AFFE136}" srcOrd="1" destOrd="0" presId="urn:microsoft.com/office/officeart/2016/7/layout/LinearBlockProcessNumbered"/>
    <dgm:cxn modelId="{A44CC2CE-2216-48E0-AA04-803C55C7E396}" type="presParOf" srcId="{8FA7BCA0-5E8A-44F7-9B2D-46B4598A6419}" destId="{89B9C7AE-F029-428E-BA8F-599CC470D761}" srcOrd="2" destOrd="0" presId="urn:microsoft.com/office/officeart/2016/7/layout/LinearBlockProcessNumbered"/>
    <dgm:cxn modelId="{63000A16-1C8E-468E-9349-09ABDC04A34A}" type="presParOf" srcId="{89B9C7AE-F029-428E-BA8F-599CC470D761}" destId="{D3278420-32BA-4AF9-A54C-DF5196CE4680}" srcOrd="0" destOrd="0" presId="urn:microsoft.com/office/officeart/2016/7/layout/LinearBlockProcessNumbered"/>
    <dgm:cxn modelId="{29E6A8BB-820A-43A5-9C9E-3E369473BC6C}" type="presParOf" srcId="{89B9C7AE-F029-428E-BA8F-599CC470D761}" destId="{DF07DC7E-DA46-4576-AB4B-29F90646A7BD}" srcOrd="1" destOrd="0" presId="urn:microsoft.com/office/officeart/2016/7/layout/LinearBlockProcessNumbered"/>
    <dgm:cxn modelId="{AF927A20-2FD7-49AB-BEBC-F01A7F276F3A}" type="presParOf" srcId="{89B9C7AE-F029-428E-BA8F-599CC470D761}" destId="{A33333C5-1304-435B-9AFC-3194530B7982}" srcOrd="2" destOrd="0" presId="urn:microsoft.com/office/officeart/2016/7/layout/LinearBlockProcessNumbered"/>
    <dgm:cxn modelId="{C7CCAC3B-1F0D-4F39-BAFD-38EBF2140082}" type="presParOf" srcId="{8FA7BCA0-5E8A-44F7-9B2D-46B4598A6419}" destId="{5A111350-3B5F-4501-8C65-F225DF1BF3D1}" srcOrd="3" destOrd="0" presId="urn:microsoft.com/office/officeart/2016/7/layout/LinearBlockProcessNumbered"/>
    <dgm:cxn modelId="{25F52FDD-AFAE-4A6F-8E54-50BECEB928EA}" type="presParOf" srcId="{8FA7BCA0-5E8A-44F7-9B2D-46B4598A6419}" destId="{72D356BD-E783-47E8-8405-1D16A3743114}" srcOrd="4" destOrd="0" presId="urn:microsoft.com/office/officeart/2016/7/layout/LinearBlockProcessNumbered"/>
    <dgm:cxn modelId="{3493333A-96C0-4785-AA49-F0D4ACF0B02D}" type="presParOf" srcId="{72D356BD-E783-47E8-8405-1D16A3743114}" destId="{EC6FED12-BE43-49DA-9C8D-181BCB2B2456}" srcOrd="0" destOrd="0" presId="urn:microsoft.com/office/officeart/2016/7/layout/LinearBlockProcessNumbered"/>
    <dgm:cxn modelId="{6BCB756C-5AC8-4565-AF89-EA2A1E4B20A5}" type="presParOf" srcId="{72D356BD-E783-47E8-8405-1D16A3743114}" destId="{8648A8C1-7119-46B0-9F7E-8EB8514E8F7F}" srcOrd="1" destOrd="0" presId="urn:microsoft.com/office/officeart/2016/7/layout/LinearBlockProcessNumbered"/>
    <dgm:cxn modelId="{B9D8F8E5-A70F-40B6-BA15-B37ED3BA0445}" type="presParOf" srcId="{72D356BD-E783-47E8-8405-1D16A3743114}" destId="{97FADA63-D19E-4455-984A-082952C06123}" srcOrd="2" destOrd="0" presId="urn:microsoft.com/office/officeart/2016/7/layout/LinearBlockProcessNumbered"/>
    <dgm:cxn modelId="{1F8BF52A-D851-410C-B247-8046C3F0092A}" type="presParOf" srcId="{8FA7BCA0-5E8A-44F7-9B2D-46B4598A6419}" destId="{5E390E05-2B73-4AC2-BD0E-A6E3ADB3C647}" srcOrd="5" destOrd="0" presId="urn:microsoft.com/office/officeart/2016/7/layout/LinearBlockProcessNumbered"/>
    <dgm:cxn modelId="{C9072D35-7103-451D-81F8-51ABFE665C38}" type="presParOf" srcId="{8FA7BCA0-5E8A-44F7-9B2D-46B4598A6419}" destId="{8DD77639-6D9B-4E73-97A0-CEDDB42414B9}" srcOrd="6" destOrd="0" presId="urn:microsoft.com/office/officeart/2016/7/layout/LinearBlockProcessNumbered"/>
    <dgm:cxn modelId="{CA6F22FF-2299-4D0C-AF1B-E71560798F1D}" type="presParOf" srcId="{8DD77639-6D9B-4E73-97A0-CEDDB42414B9}" destId="{0BAD9AA8-0AD2-40BF-85EC-432BD5D00222}" srcOrd="0" destOrd="0" presId="urn:microsoft.com/office/officeart/2016/7/layout/LinearBlockProcessNumbered"/>
    <dgm:cxn modelId="{98D090E9-3A55-4C30-AA80-999524DC30F2}" type="presParOf" srcId="{8DD77639-6D9B-4E73-97A0-CEDDB42414B9}" destId="{25411F31-44A1-443A-BE18-4E56EEA9D076}" srcOrd="1" destOrd="0" presId="urn:microsoft.com/office/officeart/2016/7/layout/LinearBlockProcessNumbered"/>
    <dgm:cxn modelId="{2205FA5A-6B9A-45BD-A7F3-F73308140FDE}" type="presParOf" srcId="{8DD77639-6D9B-4E73-97A0-CEDDB42414B9}" destId="{A04530C0-E5E6-4161-A3EC-6BDAC3EF44C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2D25C-3A30-4E93-B855-644E2CF8B7F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151855-FC5C-4C1E-8A18-76981AB6A7F8}">
      <dgm:prSet phldrT="[Text]"/>
      <dgm:spPr/>
      <dgm:t>
        <a:bodyPr/>
        <a:lstStyle/>
        <a:p>
          <a:pPr algn="just"/>
          <a:r>
            <a:rPr lang="en-US" dirty="0"/>
            <a:t>So </a:t>
          </a:r>
          <a:r>
            <a:rPr lang="en-US" dirty="0" err="1"/>
            <a:t>sánh</a:t>
          </a:r>
          <a:r>
            <a:rPr lang="en-US" dirty="0"/>
            <a:t> </a:t>
          </a:r>
          <a:r>
            <a:rPr lang="en-US" dirty="0" err="1"/>
            <a:t>từng</a:t>
          </a:r>
          <a:r>
            <a:rPr lang="en-US" dirty="0"/>
            <a:t> </a:t>
          </a:r>
          <a:r>
            <a:rPr lang="en-US" dirty="0" err="1"/>
            <a:t>câu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input </a:t>
          </a:r>
          <a:r>
            <a:rPr lang="en-US" dirty="0" err="1"/>
            <a:t>lần</a:t>
          </a:r>
          <a:r>
            <a:rPr lang="en-US" dirty="0"/>
            <a:t> </a:t>
          </a:r>
          <a:r>
            <a:rPr lang="en-US" dirty="0" err="1"/>
            <a:t>lượt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câu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văn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cạo</a:t>
          </a:r>
          <a:r>
            <a:rPr lang="en-US" dirty="0"/>
            <a:t> content </a:t>
          </a:r>
        </a:p>
      </dgm:t>
    </dgm:pt>
    <dgm:pt modelId="{787853E3-2C37-4774-BA71-B156997F02F0}" type="parTrans" cxnId="{90DB7D24-E6EF-45CA-9BD5-254645362A1C}">
      <dgm:prSet/>
      <dgm:spPr/>
      <dgm:t>
        <a:bodyPr/>
        <a:lstStyle/>
        <a:p>
          <a:endParaRPr lang="en-US"/>
        </a:p>
      </dgm:t>
    </dgm:pt>
    <dgm:pt modelId="{6437FD25-7078-4F3F-83F0-7AA69D27F555}" type="sibTrans" cxnId="{90DB7D24-E6EF-45CA-9BD5-254645362A1C}">
      <dgm:prSet/>
      <dgm:spPr/>
      <dgm:t>
        <a:bodyPr/>
        <a:lstStyle/>
        <a:p>
          <a:endParaRPr lang="en-US"/>
        </a:p>
      </dgm:t>
    </dgm:pt>
    <dgm:pt modelId="{DB52894E-3083-46E5-AF81-2049C0075998}">
      <dgm:prSet phldrT="[Text]"/>
      <dgm:spPr/>
      <dgm:t>
        <a:bodyPr/>
        <a:lstStyle/>
        <a:p>
          <a:pPr algn="just"/>
          <a:r>
            <a:rPr lang="en-US" dirty="0"/>
            <a:t>High light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cặp</a:t>
          </a:r>
          <a:r>
            <a:rPr lang="en-US" dirty="0"/>
            <a:t> </a:t>
          </a:r>
          <a:r>
            <a:rPr lang="en-US" dirty="0" err="1"/>
            <a:t>câu</a:t>
          </a:r>
          <a:r>
            <a:rPr lang="en-US" dirty="0"/>
            <a:t> </a:t>
          </a:r>
          <a:r>
            <a:rPr lang="en-US" dirty="0" err="1"/>
            <a:t>nếu</a:t>
          </a:r>
          <a:r>
            <a:rPr lang="en-US" dirty="0"/>
            <a:t> </a:t>
          </a:r>
          <a:r>
            <a:rPr lang="en-US" dirty="0" err="1"/>
            <a:t>đáp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tương</a:t>
          </a:r>
          <a:r>
            <a:rPr lang="en-US" dirty="0"/>
            <a:t> </a:t>
          </a:r>
          <a:r>
            <a:rPr lang="en-US" dirty="0" err="1"/>
            <a:t>đồng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xuất</a:t>
          </a:r>
          <a:endParaRPr lang="en-US" dirty="0"/>
        </a:p>
      </dgm:t>
    </dgm:pt>
    <dgm:pt modelId="{F8197AFA-5A7C-40C3-A840-A64732F4FEEA}" type="parTrans" cxnId="{E8688D9F-E164-450B-8640-F3F7BA945AB0}">
      <dgm:prSet/>
      <dgm:spPr/>
      <dgm:t>
        <a:bodyPr/>
        <a:lstStyle/>
        <a:p>
          <a:endParaRPr lang="en-US"/>
        </a:p>
      </dgm:t>
    </dgm:pt>
    <dgm:pt modelId="{253D5576-D011-4212-8AC5-A40FB25EDE89}" type="sibTrans" cxnId="{E8688D9F-E164-450B-8640-F3F7BA945AB0}">
      <dgm:prSet/>
      <dgm:spPr/>
      <dgm:t>
        <a:bodyPr/>
        <a:lstStyle/>
        <a:p>
          <a:endParaRPr lang="en-US"/>
        </a:p>
      </dgm:t>
    </dgm:pt>
    <dgm:pt modelId="{BA9AA243-3125-415E-AFE0-92E97B36AC57}" type="pres">
      <dgm:prSet presAssocID="{2A52D25C-3A30-4E93-B855-644E2CF8B7F7}" presName="diagram" presStyleCnt="0">
        <dgm:presLayoutVars>
          <dgm:dir/>
          <dgm:resizeHandles val="exact"/>
        </dgm:presLayoutVars>
      </dgm:prSet>
      <dgm:spPr/>
    </dgm:pt>
    <dgm:pt modelId="{1D947DF6-A1B4-4DC9-9E8C-DDB19D833204}" type="pres">
      <dgm:prSet presAssocID="{08151855-FC5C-4C1E-8A18-76981AB6A7F8}" presName="node" presStyleLbl="node1" presStyleIdx="0" presStyleCnt="2" custScaleX="116463" custScaleY="56916">
        <dgm:presLayoutVars>
          <dgm:bulletEnabled val="1"/>
        </dgm:presLayoutVars>
      </dgm:prSet>
      <dgm:spPr/>
    </dgm:pt>
    <dgm:pt modelId="{64160896-B7A4-4037-AB31-1CB88833B6EA}" type="pres">
      <dgm:prSet presAssocID="{6437FD25-7078-4F3F-83F0-7AA69D27F555}" presName="sibTrans" presStyleCnt="0"/>
      <dgm:spPr/>
    </dgm:pt>
    <dgm:pt modelId="{17FA3C0B-8E68-4A18-BD61-F0B45BCA2867}" type="pres">
      <dgm:prSet presAssocID="{DB52894E-3083-46E5-AF81-2049C0075998}" presName="node" presStyleLbl="node1" presStyleIdx="1" presStyleCnt="2" custScaleX="116496" custScaleY="54912">
        <dgm:presLayoutVars>
          <dgm:bulletEnabled val="1"/>
        </dgm:presLayoutVars>
      </dgm:prSet>
      <dgm:spPr/>
    </dgm:pt>
  </dgm:ptLst>
  <dgm:cxnLst>
    <dgm:cxn modelId="{E1F29B15-3507-49D1-9C0C-149FD1F9A46F}" type="presOf" srcId="{08151855-FC5C-4C1E-8A18-76981AB6A7F8}" destId="{1D947DF6-A1B4-4DC9-9E8C-DDB19D833204}" srcOrd="0" destOrd="0" presId="urn:microsoft.com/office/officeart/2005/8/layout/default"/>
    <dgm:cxn modelId="{90DB7D24-E6EF-45CA-9BD5-254645362A1C}" srcId="{2A52D25C-3A30-4E93-B855-644E2CF8B7F7}" destId="{08151855-FC5C-4C1E-8A18-76981AB6A7F8}" srcOrd="0" destOrd="0" parTransId="{787853E3-2C37-4774-BA71-B156997F02F0}" sibTransId="{6437FD25-7078-4F3F-83F0-7AA69D27F555}"/>
    <dgm:cxn modelId="{130D519A-B18C-47D4-A07C-96E17400C8BD}" type="presOf" srcId="{DB52894E-3083-46E5-AF81-2049C0075998}" destId="{17FA3C0B-8E68-4A18-BD61-F0B45BCA2867}" srcOrd="0" destOrd="0" presId="urn:microsoft.com/office/officeart/2005/8/layout/default"/>
    <dgm:cxn modelId="{E8688D9F-E164-450B-8640-F3F7BA945AB0}" srcId="{2A52D25C-3A30-4E93-B855-644E2CF8B7F7}" destId="{DB52894E-3083-46E5-AF81-2049C0075998}" srcOrd="1" destOrd="0" parTransId="{F8197AFA-5A7C-40C3-A840-A64732F4FEEA}" sibTransId="{253D5576-D011-4212-8AC5-A40FB25EDE89}"/>
    <dgm:cxn modelId="{4C06BDD2-5930-436E-B098-D6AF0904D00A}" type="presOf" srcId="{2A52D25C-3A30-4E93-B855-644E2CF8B7F7}" destId="{BA9AA243-3125-415E-AFE0-92E97B36AC57}" srcOrd="0" destOrd="0" presId="urn:microsoft.com/office/officeart/2005/8/layout/default"/>
    <dgm:cxn modelId="{1E813D0D-B067-4947-8596-BBE86782708B}" type="presParOf" srcId="{BA9AA243-3125-415E-AFE0-92E97B36AC57}" destId="{1D947DF6-A1B4-4DC9-9E8C-DDB19D833204}" srcOrd="0" destOrd="0" presId="urn:microsoft.com/office/officeart/2005/8/layout/default"/>
    <dgm:cxn modelId="{13829894-C106-4528-8BF9-46CEF0EA9AB6}" type="presParOf" srcId="{BA9AA243-3125-415E-AFE0-92E97B36AC57}" destId="{64160896-B7A4-4037-AB31-1CB88833B6EA}" srcOrd="1" destOrd="0" presId="urn:microsoft.com/office/officeart/2005/8/layout/default"/>
    <dgm:cxn modelId="{31B895A6-D16A-4DB8-B65B-CFE920129F84}" type="presParOf" srcId="{BA9AA243-3125-415E-AFE0-92E97B36AC57}" destId="{17FA3C0B-8E68-4A18-BD61-F0B45BCA286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82517-3B3A-463E-A155-4C8D69BCC677}">
      <dsp:nvSpPr>
        <dsp:cNvPr id="0" name=""/>
        <dsp:cNvSpPr/>
      </dsp:nvSpPr>
      <dsp:spPr>
        <a:xfrm>
          <a:off x="0" y="96709"/>
          <a:ext cx="6666833" cy="994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B1: </a:t>
          </a:r>
          <a:r>
            <a:rPr lang="en-US" sz="2500" kern="1200" dirty="0" err="1"/>
            <a:t>Chạy</a:t>
          </a:r>
          <a:r>
            <a:rPr lang="en-US" sz="2500" kern="1200" dirty="0"/>
            <a:t> </a:t>
          </a:r>
          <a:r>
            <a:rPr lang="en-US" sz="2500" kern="1200" dirty="0" err="1"/>
            <a:t>dòng</a:t>
          </a:r>
          <a:r>
            <a:rPr lang="en-US" sz="2500" kern="1200" dirty="0"/>
            <a:t> </a:t>
          </a:r>
          <a:r>
            <a:rPr lang="en-US" sz="2500" kern="1200" dirty="0" err="1"/>
            <a:t>lệnh</a:t>
          </a:r>
          <a:r>
            <a:rPr lang="en-US" sz="2500" kern="1200" dirty="0"/>
            <a:t>: python manage.py </a:t>
          </a:r>
          <a:r>
            <a:rPr lang="en-US" sz="2500" kern="1200" dirty="0" err="1"/>
            <a:t>runserver</a:t>
          </a:r>
          <a:r>
            <a:rPr lang="en-US" sz="2500" kern="1200" dirty="0"/>
            <a:t> </a:t>
          </a:r>
          <a:r>
            <a:rPr lang="en-US" sz="2500" kern="1200" dirty="0" err="1"/>
            <a:t>trong</a:t>
          </a:r>
          <a:r>
            <a:rPr lang="en-US" sz="2500" kern="1200" dirty="0"/>
            <a:t> terminal</a:t>
          </a:r>
        </a:p>
      </dsp:txBody>
      <dsp:txXfrm>
        <a:off x="48547" y="145256"/>
        <a:ext cx="6569739" cy="897406"/>
      </dsp:txXfrm>
    </dsp:sp>
    <dsp:sp modelId="{BE27B297-B4F3-4CC8-807F-305CDA124A41}">
      <dsp:nvSpPr>
        <dsp:cNvPr id="0" name=""/>
        <dsp:cNvSpPr/>
      </dsp:nvSpPr>
      <dsp:spPr>
        <a:xfrm>
          <a:off x="0" y="1163209"/>
          <a:ext cx="6666833" cy="99450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B2: </a:t>
          </a:r>
          <a:r>
            <a:rPr lang="en-US" sz="2500" kern="1200" dirty="0" err="1"/>
            <a:t>Mở</a:t>
          </a:r>
          <a:r>
            <a:rPr lang="en-US" sz="2500" kern="1200" dirty="0"/>
            <a:t> </a:t>
          </a:r>
          <a:r>
            <a:rPr lang="en-US" sz="2500" kern="1200" dirty="0" err="1"/>
            <a:t>đường</a:t>
          </a:r>
          <a:r>
            <a:rPr lang="en-US" sz="2500" kern="1200" dirty="0"/>
            <a:t> link </a:t>
          </a:r>
          <a:r>
            <a:rPr lang="en-US" sz="2500" kern="1200" dirty="0">
              <a:hlinkClick xmlns:r="http://schemas.openxmlformats.org/officeDocument/2006/relationships" r:id="rId1"/>
            </a:rPr>
            <a:t>http://127.0.0.1:8000/home</a:t>
          </a:r>
          <a:endParaRPr lang="en-US" sz="2500" kern="1200" dirty="0"/>
        </a:p>
      </dsp:txBody>
      <dsp:txXfrm>
        <a:off x="48547" y="1211756"/>
        <a:ext cx="6569739" cy="897406"/>
      </dsp:txXfrm>
    </dsp:sp>
    <dsp:sp modelId="{F1B75D8B-F8DE-4A72-B01B-3FF1F9C55A89}">
      <dsp:nvSpPr>
        <dsp:cNvPr id="0" name=""/>
        <dsp:cNvSpPr/>
      </dsp:nvSpPr>
      <dsp:spPr>
        <a:xfrm>
          <a:off x="0" y="2229710"/>
          <a:ext cx="6666833" cy="9945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B3: Nhập/ Copy đoạn text cần kiểm tra vào khung Input -&gt; Nhấn Submit</a:t>
          </a:r>
        </a:p>
      </dsp:txBody>
      <dsp:txXfrm>
        <a:off x="48547" y="2278257"/>
        <a:ext cx="6569739" cy="897406"/>
      </dsp:txXfrm>
    </dsp:sp>
    <dsp:sp modelId="{B3C39D2D-7C09-48A3-AEC3-26C7E3DAC68E}">
      <dsp:nvSpPr>
        <dsp:cNvPr id="0" name=""/>
        <dsp:cNvSpPr/>
      </dsp:nvSpPr>
      <dsp:spPr>
        <a:xfrm>
          <a:off x="0" y="3296210"/>
          <a:ext cx="6666833" cy="99450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B4: Chọn 1 trong 5 văn bản gợi ý</a:t>
          </a:r>
        </a:p>
      </dsp:txBody>
      <dsp:txXfrm>
        <a:off x="48547" y="3344757"/>
        <a:ext cx="6569739" cy="897406"/>
      </dsp:txXfrm>
    </dsp:sp>
    <dsp:sp modelId="{D0EE0DF8-14ED-463A-B7E4-651BC6F26305}">
      <dsp:nvSpPr>
        <dsp:cNvPr id="0" name=""/>
        <dsp:cNvSpPr/>
      </dsp:nvSpPr>
      <dsp:spPr>
        <a:xfrm>
          <a:off x="0" y="4362710"/>
          <a:ext cx="6666833" cy="9945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-&gt; Kết quả kiểm tra tương đồng sẽ được hight light </a:t>
          </a:r>
        </a:p>
      </dsp:txBody>
      <dsp:txXfrm>
        <a:off x="48547" y="4411257"/>
        <a:ext cx="6569739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858C0-AF9C-4A2F-89CE-3DC306385FAF}">
      <dsp:nvSpPr>
        <dsp:cNvPr id="0" name=""/>
        <dsp:cNvSpPr/>
      </dsp:nvSpPr>
      <dsp:spPr>
        <a:xfrm>
          <a:off x="170" y="1062030"/>
          <a:ext cx="2053044" cy="24636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0" rIns="20279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Rút</a:t>
          </a:r>
          <a:r>
            <a:rPr lang="en-US" sz="2000" kern="1200" dirty="0"/>
            <a:t> </a:t>
          </a:r>
          <a:r>
            <a:rPr lang="en-US" sz="2000" kern="1200" dirty="0" err="1"/>
            <a:t>trích</a:t>
          </a:r>
          <a:r>
            <a:rPr lang="en-US" sz="2000" kern="1200" dirty="0"/>
            <a:t> key words</a:t>
          </a:r>
        </a:p>
      </dsp:txBody>
      <dsp:txXfrm>
        <a:off x="170" y="2047491"/>
        <a:ext cx="2053044" cy="1478191"/>
      </dsp:txXfrm>
    </dsp:sp>
    <dsp:sp modelId="{E3B2933F-A0D1-453E-AEAA-5CFE235CE1BC}">
      <dsp:nvSpPr>
        <dsp:cNvPr id="0" name=""/>
        <dsp:cNvSpPr/>
      </dsp:nvSpPr>
      <dsp:spPr>
        <a:xfrm>
          <a:off x="170" y="1062030"/>
          <a:ext cx="2053044" cy="9854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165100" rIns="202795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01</a:t>
          </a:r>
          <a:endParaRPr lang="en-US" sz="4600" kern="1200" dirty="0"/>
        </a:p>
      </dsp:txBody>
      <dsp:txXfrm>
        <a:off x="170" y="1062030"/>
        <a:ext cx="2053044" cy="985461"/>
      </dsp:txXfrm>
    </dsp:sp>
    <dsp:sp modelId="{D3278420-32BA-4AF9-A54C-DF5196CE4680}">
      <dsp:nvSpPr>
        <dsp:cNvPr id="0" name=""/>
        <dsp:cNvSpPr/>
      </dsp:nvSpPr>
      <dsp:spPr>
        <a:xfrm>
          <a:off x="2217457" y="1062030"/>
          <a:ext cx="2053044" cy="2463652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0" rIns="20279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Ghép</a:t>
          </a:r>
          <a:r>
            <a:rPr lang="en-US" sz="2000" kern="1200" dirty="0"/>
            <a:t> key words </a:t>
          </a:r>
          <a:r>
            <a:rPr lang="en-US" sz="2000" kern="1200" dirty="0" err="1"/>
            <a:t>thành</a:t>
          </a:r>
          <a:r>
            <a:rPr lang="en-US" sz="2000" kern="1200" dirty="0"/>
            <a:t> </a:t>
          </a:r>
          <a:r>
            <a:rPr lang="en-US" sz="2000" kern="1200" dirty="0" err="1"/>
            <a:t>đường</a:t>
          </a:r>
          <a:r>
            <a:rPr lang="en-US" sz="2000" kern="1200" dirty="0"/>
            <a:t> link </a:t>
          </a:r>
          <a:r>
            <a:rPr lang="en-US" sz="2000" kern="1200" dirty="0" err="1"/>
            <a:t>để</a:t>
          </a:r>
          <a:r>
            <a:rPr lang="en-US" sz="2000" kern="1200" dirty="0"/>
            <a:t> search google</a:t>
          </a:r>
        </a:p>
      </dsp:txBody>
      <dsp:txXfrm>
        <a:off x="2217457" y="2047491"/>
        <a:ext cx="2053044" cy="1478191"/>
      </dsp:txXfrm>
    </dsp:sp>
    <dsp:sp modelId="{DF07DC7E-DA46-4576-AB4B-29F90646A7BD}">
      <dsp:nvSpPr>
        <dsp:cNvPr id="0" name=""/>
        <dsp:cNvSpPr/>
      </dsp:nvSpPr>
      <dsp:spPr>
        <a:xfrm>
          <a:off x="2217457" y="1062030"/>
          <a:ext cx="2053044" cy="9854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165100" rIns="202795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</a:t>
          </a:r>
        </a:p>
      </dsp:txBody>
      <dsp:txXfrm>
        <a:off x="2217457" y="1062030"/>
        <a:ext cx="2053044" cy="985461"/>
      </dsp:txXfrm>
    </dsp:sp>
    <dsp:sp modelId="{EC6FED12-BE43-49DA-9C8D-181BCB2B2456}">
      <dsp:nvSpPr>
        <dsp:cNvPr id="0" name=""/>
        <dsp:cNvSpPr/>
      </dsp:nvSpPr>
      <dsp:spPr>
        <a:xfrm>
          <a:off x="4434745" y="1062030"/>
          <a:ext cx="2053044" cy="2463652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0" rIns="20279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Cạo</a:t>
          </a:r>
          <a:r>
            <a:rPr lang="en-US" sz="2000" kern="1200" dirty="0"/>
            <a:t> content </a:t>
          </a:r>
          <a:r>
            <a:rPr lang="en-US" sz="2000" kern="1200" dirty="0" err="1"/>
            <a:t>từ</a:t>
          </a:r>
          <a:r>
            <a:rPr lang="en-US" sz="2000" kern="1200" dirty="0"/>
            <a:t> 5 </a:t>
          </a:r>
          <a:r>
            <a:rPr lang="en-US" sz="2000" kern="1200" dirty="0" err="1"/>
            <a:t>văn</a:t>
          </a:r>
          <a:r>
            <a:rPr lang="en-US" sz="2000" kern="1200" dirty="0"/>
            <a:t> </a:t>
          </a:r>
          <a:r>
            <a:rPr lang="en-US" sz="2000" kern="1200" dirty="0" err="1"/>
            <a:t>bản</a:t>
          </a:r>
          <a:r>
            <a:rPr lang="en-US" sz="2000" kern="1200" dirty="0"/>
            <a:t> </a:t>
          </a:r>
          <a:r>
            <a:rPr lang="en-US" sz="2000" kern="1200" dirty="0" err="1"/>
            <a:t>tìm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</a:p>
      </dsp:txBody>
      <dsp:txXfrm>
        <a:off x="4434745" y="2047491"/>
        <a:ext cx="2053044" cy="1478191"/>
      </dsp:txXfrm>
    </dsp:sp>
    <dsp:sp modelId="{8648A8C1-7119-46B0-9F7E-8EB8514E8F7F}">
      <dsp:nvSpPr>
        <dsp:cNvPr id="0" name=""/>
        <dsp:cNvSpPr/>
      </dsp:nvSpPr>
      <dsp:spPr>
        <a:xfrm>
          <a:off x="4434745" y="1062030"/>
          <a:ext cx="2053044" cy="9854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165100" rIns="202795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03</a:t>
          </a:r>
          <a:endParaRPr lang="en-US" sz="4600" kern="1200" dirty="0"/>
        </a:p>
      </dsp:txBody>
      <dsp:txXfrm>
        <a:off x="4434745" y="1062030"/>
        <a:ext cx="2053044" cy="985461"/>
      </dsp:txXfrm>
    </dsp:sp>
    <dsp:sp modelId="{0BAD9AA8-0AD2-40BF-85EC-432BD5D00222}">
      <dsp:nvSpPr>
        <dsp:cNvPr id="0" name=""/>
        <dsp:cNvSpPr/>
      </dsp:nvSpPr>
      <dsp:spPr>
        <a:xfrm>
          <a:off x="6652032" y="1062030"/>
          <a:ext cx="2053044" cy="246365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0" rIns="202795" bIns="330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 </a:t>
          </a:r>
          <a:r>
            <a:rPr lang="en-US" sz="2000" kern="1200" dirty="0" err="1"/>
            <a:t>sánh</a:t>
          </a:r>
          <a:r>
            <a:rPr lang="en-US" sz="2000" kern="1200" dirty="0"/>
            <a:t> 2 </a:t>
          </a:r>
          <a:r>
            <a:rPr lang="en-US" sz="2000" kern="1200" dirty="0" err="1"/>
            <a:t>văn</a:t>
          </a:r>
          <a:r>
            <a:rPr lang="en-US" sz="2000" kern="1200" dirty="0"/>
            <a:t> </a:t>
          </a:r>
          <a:r>
            <a:rPr lang="en-US" sz="2000" kern="1200" dirty="0" err="1"/>
            <a:t>bản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highlight </a:t>
          </a:r>
          <a:r>
            <a:rPr lang="vi-VN" sz="2000" kern="1200" dirty="0" err="1"/>
            <a:t>các</a:t>
          </a:r>
          <a:r>
            <a:rPr lang="vi-VN" sz="2000" kern="1200" dirty="0"/>
            <a:t> </a:t>
          </a:r>
          <a:r>
            <a:rPr lang="vi-VN" sz="2000" kern="1200" dirty="0" err="1"/>
            <a:t>cặp</a:t>
          </a:r>
          <a:r>
            <a:rPr lang="en-US" sz="2000" kern="1200" dirty="0"/>
            <a:t> </a:t>
          </a:r>
          <a:r>
            <a:rPr lang="en-US" sz="2000" kern="1200" dirty="0" err="1"/>
            <a:t>câu</a:t>
          </a:r>
          <a:r>
            <a:rPr lang="en-US" sz="2000" kern="1200" dirty="0"/>
            <a:t> </a:t>
          </a:r>
          <a:r>
            <a:rPr lang="en-US" sz="2000" kern="1200" dirty="0" err="1"/>
            <a:t>tương</a:t>
          </a:r>
          <a:r>
            <a:rPr lang="en-US" sz="2000" kern="1200" dirty="0"/>
            <a:t> </a:t>
          </a:r>
          <a:r>
            <a:rPr lang="en-US" sz="2000" kern="1200" dirty="0" err="1"/>
            <a:t>đồng</a:t>
          </a:r>
          <a:r>
            <a:rPr lang="en-US" sz="2000" kern="1200" dirty="0"/>
            <a:t> </a:t>
          </a:r>
        </a:p>
      </dsp:txBody>
      <dsp:txXfrm>
        <a:off x="6652032" y="2047491"/>
        <a:ext cx="2053044" cy="1478191"/>
      </dsp:txXfrm>
    </dsp:sp>
    <dsp:sp modelId="{25411F31-44A1-443A-BE18-4E56EEA9D076}">
      <dsp:nvSpPr>
        <dsp:cNvPr id="0" name=""/>
        <dsp:cNvSpPr/>
      </dsp:nvSpPr>
      <dsp:spPr>
        <a:xfrm>
          <a:off x="6652032" y="1062030"/>
          <a:ext cx="2053044" cy="9854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2795" tIns="165100" rIns="202795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04</a:t>
          </a:r>
        </a:p>
      </dsp:txBody>
      <dsp:txXfrm>
        <a:off x="6652032" y="1062030"/>
        <a:ext cx="2053044" cy="985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47DF6-A1B4-4DC9-9E8C-DDB19D833204}">
      <dsp:nvSpPr>
        <dsp:cNvPr id="0" name=""/>
        <dsp:cNvSpPr/>
      </dsp:nvSpPr>
      <dsp:spPr>
        <a:xfrm>
          <a:off x="977" y="484698"/>
          <a:ext cx="6898556" cy="20228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just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So </a:t>
          </a:r>
          <a:r>
            <a:rPr lang="en-US" sz="3900" kern="1200" dirty="0" err="1"/>
            <a:t>sánh</a:t>
          </a:r>
          <a:r>
            <a:rPr lang="en-US" sz="3900" kern="1200" dirty="0"/>
            <a:t> </a:t>
          </a:r>
          <a:r>
            <a:rPr lang="en-US" sz="3900" kern="1200" dirty="0" err="1"/>
            <a:t>từng</a:t>
          </a:r>
          <a:r>
            <a:rPr lang="en-US" sz="3900" kern="1200" dirty="0"/>
            <a:t> </a:t>
          </a:r>
          <a:r>
            <a:rPr lang="en-US" sz="3900" kern="1200" dirty="0" err="1"/>
            <a:t>câu</a:t>
          </a:r>
          <a:r>
            <a:rPr lang="en-US" sz="3900" kern="1200" dirty="0"/>
            <a:t> </a:t>
          </a:r>
          <a:r>
            <a:rPr lang="en-US" sz="3900" kern="1200" dirty="0" err="1"/>
            <a:t>trong</a:t>
          </a:r>
          <a:r>
            <a:rPr lang="en-US" sz="3900" kern="1200" dirty="0"/>
            <a:t> input </a:t>
          </a:r>
          <a:r>
            <a:rPr lang="en-US" sz="3900" kern="1200" dirty="0" err="1"/>
            <a:t>lần</a:t>
          </a:r>
          <a:r>
            <a:rPr lang="en-US" sz="3900" kern="1200" dirty="0"/>
            <a:t> </a:t>
          </a:r>
          <a:r>
            <a:rPr lang="en-US" sz="3900" kern="1200" dirty="0" err="1"/>
            <a:t>lượt</a:t>
          </a:r>
          <a:r>
            <a:rPr lang="en-US" sz="3900" kern="1200" dirty="0"/>
            <a:t> </a:t>
          </a:r>
          <a:r>
            <a:rPr lang="en-US" sz="3900" kern="1200" dirty="0" err="1"/>
            <a:t>với</a:t>
          </a:r>
          <a:r>
            <a:rPr lang="en-US" sz="3900" kern="1200" dirty="0"/>
            <a:t> </a:t>
          </a:r>
          <a:r>
            <a:rPr lang="en-US" sz="3900" kern="1200" dirty="0" err="1"/>
            <a:t>các</a:t>
          </a:r>
          <a:r>
            <a:rPr lang="en-US" sz="3900" kern="1200" dirty="0"/>
            <a:t> </a:t>
          </a:r>
          <a:r>
            <a:rPr lang="en-US" sz="3900" kern="1200" dirty="0" err="1"/>
            <a:t>câu</a:t>
          </a:r>
          <a:r>
            <a:rPr lang="en-US" sz="3900" kern="1200" dirty="0"/>
            <a:t> </a:t>
          </a:r>
          <a:r>
            <a:rPr lang="en-US" sz="3900" kern="1200" dirty="0" err="1"/>
            <a:t>trong</a:t>
          </a:r>
          <a:r>
            <a:rPr lang="en-US" sz="3900" kern="1200" dirty="0"/>
            <a:t> </a:t>
          </a:r>
          <a:r>
            <a:rPr lang="en-US" sz="3900" kern="1200" dirty="0" err="1"/>
            <a:t>văn</a:t>
          </a:r>
          <a:r>
            <a:rPr lang="en-US" sz="3900" kern="1200" dirty="0"/>
            <a:t> </a:t>
          </a:r>
          <a:r>
            <a:rPr lang="en-US" sz="3900" kern="1200" dirty="0" err="1"/>
            <a:t>bản</a:t>
          </a:r>
          <a:r>
            <a:rPr lang="en-US" sz="3900" kern="1200" dirty="0"/>
            <a:t> </a:t>
          </a:r>
          <a:r>
            <a:rPr lang="en-US" sz="3900" kern="1200" dirty="0" err="1"/>
            <a:t>đã</a:t>
          </a:r>
          <a:r>
            <a:rPr lang="en-US" sz="3900" kern="1200" dirty="0"/>
            <a:t> </a:t>
          </a:r>
          <a:r>
            <a:rPr lang="en-US" sz="3900" kern="1200" dirty="0" err="1"/>
            <a:t>cạo</a:t>
          </a:r>
          <a:r>
            <a:rPr lang="en-US" sz="3900" kern="1200" dirty="0"/>
            <a:t> content </a:t>
          </a:r>
        </a:p>
      </dsp:txBody>
      <dsp:txXfrm>
        <a:off x="977" y="484698"/>
        <a:ext cx="6898556" cy="2022813"/>
      </dsp:txXfrm>
    </dsp:sp>
    <dsp:sp modelId="{17FA3C0B-8E68-4A18-BD61-F0B45BCA2867}">
      <dsp:nvSpPr>
        <dsp:cNvPr id="0" name=""/>
        <dsp:cNvSpPr/>
      </dsp:nvSpPr>
      <dsp:spPr>
        <a:xfrm>
          <a:off x="0" y="3099851"/>
          <a:ext cx="6900510" cy="195159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just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High light </a:t>
          </a:r>
          <a:r>
            <a:rPr lang="en-US" sz="3900" kern="1200" dirty="0" err="1"/>
            <a:t>các</a:t>
          </a:r>
          <a:r>
            <a:rPr lang="en-US" sz="3900" kern="1200" dirty="0"/>
            <a:t> </a:t>
          </a:r>
          <a:r>
            <a:rPr lang="en-US" sz="3900" kern="1200" dirty="0" err="1"/>
            <a:t>cặp</a:t>
          </a:r>
          <a:r>
            <a:rPr lang="en-US" sz="3900" kern="1200" dirty="0"/>
            <a:t> </a:t>
          </a:r>
          <a:r>
            <a:rPr lang="en-US" sz="3900" kern="1200" dirty="0" err="1"/>
            <a:t>câu</a:t>
          </a:r>
          <a:r>
            <a:rPr lang="en-US" sz="3900" kern="1200" dirty="0"/>
            <a:t> </a:t>
          </a:r>
          <a:r>
            <a:rPr lang="en-US" sz="3900" kern="1200" dirty="0" err="1"/>
            <a:t>nếu</a:t>
          </a:r>
          <a:r>
            <a:rPr lang="en-US" sz="3900" kern="1200" dirty="0"/>
            <a:t> </a:t>
          </a:r>
          <a:r>
            <a:rPr lang="en-US" sz="3900" kern="1200" dirty="0" err="1"/>
            <a:t>đáp</a:t>
          </a:r>
          <a:r>
            <a:rPr lang="en-US" sz="3900" kern="1200" dirty="0"/>
            <a:t> </a:t>
          </a:r>
          <a:r>
            <a:rPr lang="en-US" sz="3900" kern="1200" dirty="0" err="1"/>
            <a:t>ứng</a:t>
          </a:r>
          <a:r>
            <a:rPr lang="en-US" sz="3900" kern="1200" dirty="0"/>
            <a:t> </a:t>
          </a:r>
          <a:r>
            <a:rPr lang="en-US" sz="3900" kern="1200" dirty="0" err="1"/>
            <a:t>được</a:t>
          </a:r>
          <a:r>
            <a:rPr lang="en-US" sz="3900" kern="1200" dirty="0"/>
            <a:t> </a:t>
          </a:r>
          <a:r>
            <a:rPr lang="en-US" sz="3900" kern="1200" dirty="0" err="1"/>
            <a:t>độ</a:t>
          </a:r>
          <a:r>
            <a:rPr lang="en-US" sz="3900" kern="1200" dirty="0"/>
            <a:t> </a:t>
          </a:r>
          <a:r>
            <a:rPr lang="en-US" sz="3900" kern="1200" dirty="0" err="1"/>
            <a:t>tương</a:t>
          </a:r>
          <a:r>
            <a:rPr lang="en-US" sz="3900" kern="1200" dirty="0"/>
            <a:t> </a:t>
          </a:r>
          <a:r>
            <a:rPr lang="en-US" sz="3900" kern="1200" dirty="0" err="1"/>
            <a:t>đồng</a:t>
          </a:r>
          <a:r>
            <a:rPr lang="en-US" sz="3900" kern="1200" dirty="0"/>
            <a:t> </a:t>
          </a:r>
          <a:r>
            <a:rPr lang="en-US" sz="3900" kern="1200" dirty="0" err="1"/>
            <a:t>đề</a:t>
          </a:r>
          <a:r>
            <a:rPr lang="en-US" sz="3900" kern="1200" dirty="0"/>
            <a:t> </a:t>
          </a:r>
          <a:r>
            <a:rPr lang="en-US" sz="3900" kern="1200" dirty="0" err="1"/>
            <a:t>xuất</a:t>
          </a:r>
          <a:endParaRPr lang="en-US" sz="3900" kern="1200" dirty="0"/>
        </a:p>
      </dsp:txBody>
      <dsp:txXfrm>
        <a:off x="0" y="3099851"/>
        <a:ext cx="6900510" cy="1951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72AC0-EC61-4F69-BAE5-773F1715D3B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3DDE5-AF27-4A87-862F-882632A4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5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JKNM</a:t>
            </a:r>
          </a:p>
          <a:p>
            <a:r>
              <a:rPr lang="en-US" dirty="0"/>
              <a:t>HJKLLK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3DDE5-AF27-4A87-862F-882632A449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.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tụi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key words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input. </a:t>
            </a:r>
            <a:r>
              <a:rPr lang="en-US" dirty="0" err="1"/>
              <a:t>Ghép</a:t>
            </a:r>
            <a:r>
              <a:rPr lang="en-US" dirty="0"/>
              <a:t> keywords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google,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5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tụi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hightlight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3DDE5-AF27-4A87-862F-882632A449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CAEA-3584-4551-8CF0-7AFA6C702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69D8F-FAE8-4EB2-9744-6E221DB5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CE176-4ACE-4261-B5A0-B75B8A71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2130-4D4D-4983-8BD6-D50D52D2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623CE-A625-43B2-843E-62CB1AA1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2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3D5C-453D-4107-A3BE-A52175C8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8234F-9AA5-4505-9CBB-36383DA5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0EB90-1F3F-400F-9A77-7B52D249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AA3D4-18AD-4438-B1DB-A89665C6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24E4-5D78-4F85-99D4-40D9CF50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1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110D3-EA1F-41BE-8FC9-0CBD1F9D1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3A9CF-D374-4667-B98C-AF8DFACE9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7CD7-1A9C-494A-96F9-EE9702FB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6109-7AEA-4A7E-ADE9-F2421F20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1A1F0-9932-436E-813D-622C1A31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0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EEBC-D99F-4A73-AFCD-4FF9AA2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0DC2-F4A9-4712-9E1A-48373CFE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704-7710-4EB9-8647-21E436D5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3F48E-36E6-4C48-8CF5-628D9187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40790-3A83-4068-9F15-2E9BF298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83F-888D-4823-B3A4-A6C2EFCA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86F14-62C6-4984-A447-A780EDAB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923B4-1199-44EA-8AF1-AF35ABDC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28FEC-0E8C-44A2-9B56-32505281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00403-C19E-4F1B-B117-7782349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0B42-173B-4D23-A2E1-EEBB8053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0BD2-D436-47BA-9071-42D6E7B60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F3C20-7581-4381-8023-CE4E5C9FE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CB2C6-FB46-4D6F-B1F8-CFAC57E0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7D493-4EE8-478A-9A8D-3D5EEBF6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B1264-F25C-490F-A91E-2B83DCAD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17DF-C39B-489A-BDEE-F0003DA7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F84AC-9100-47F4-B1FE-8CD9BA18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D3078-86AA-4194-95F2-A2F2E9922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20F9C-16CD-4564-B561-7FE8B72A1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18F9B-53E7-4E56-9AD4-10203401D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7903A-DCC0-45BB-9C02-C35B867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31EA4-57D8-4D39-9D65-B575C686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B842-7FD4-4809-AE91-876FCC68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7541-7910-4732-AA89-509063A9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3F174-4582-4721-81F4-739D5EC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51AEB-6501-4027-B49A-A0AC0743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E8518-EFF6-40AB-99A0-247D87E5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27E95-4E3D-4E3A-87B1-23FC507D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068F9-6FF5-4499-9278-6575A736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09B60-7CBE-446D-A38F-B45B3783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CFF9-1962-4CA7-AB20-A94B2258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69ED-8342-465F-8405-758CB897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98104-3A67-4988-A32B-3075933E4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CC04-BB78-408D-8D1E-5A139725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43C8-347A-4614-B96F-60346AB4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7FDA4-3B29-4347-B203-0A2561AD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6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B4DF-5A3E-4AEB-8349-CE124240A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87CE9-450A-469A-A3F7-38A93CA44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2162-6759-4319-A1E4-F535D4E6F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A050-E304-4442-A0B9-62344FC4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BC51C-FD23-4D85-B9E8-6C6EDA59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B661E-18C1-4126-B437-F39F99BA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D944C-F279-4508-A420-30DEAF1BC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D402D-C32D-45D2-A242-56AF929CD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8032A-9289-4C23-A3E2-00CF5394B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9C2C0-D79F-4C60-97F0-4846277E469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3EFE-489F-42AC-B101-B8D2A0BA2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7B568-4F73-4E71-A35C-01A135E4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A3DB-571D-42A9-B710-30118C13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5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hyperlink" Target="https://towardsdatascience.com/overview-of-text-similarity-metrics-3397c4601f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www.quora.com/How-do-I-create-a-plagiarism-checker-like-Turniti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A3FD9-A062-4807-9A98-AC45BC2C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BÁO CÁO ĐỒ</a:t>
            </a:r>
            <a:r>
              <a:rPr lang="vi-VN" sz="56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ÁN CUỐI KỲ</a:t>
            </a: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3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B350-CA24-4D5E-AC28-24EA19F47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vi-VN" sz="3600" b="0" i="0" dirty="0" err="1">
                <a:solidFill>
                  <a:srgbClr val="7A75BE">
                    <a:alpha val="80000"/>
                  </a:srgbClr>
                </a:solidFill>
                <a:effectLst/>
              </a:rPr>
              <a:t>Nội</a:t>
            </a:r>
            <a:r>
              <a:rPr lang="vi-VN" sz="3600" b="0" i="0" dirty="0">
                <a:solidFill>
                  <a:srgbClr val="7A75BE">
                    <a:alpha val="80000"/>
                  </a:srgbClr>
                </a:solidFill>
                <a:effectLst/>
              </a:rPr>
              <a:t> dung </a:t>
            </a:r>
            <a:r>
              <a:rPr lang="vi-VN" sz="3600" b="0" i="0" dirty="0" err="1">
                <a:solidFill>
                  <a:srgbClr val="7A75BE">
                    <a:alpha val="80000"/>
                  </a:srgbClr>
                </a:solidFill>
                <a:effectLst/>
              </a:rPr>
              <a:t>đề</a:t>
            </a:r>
            <a:r>
              <a:rPr lang="vi-VN" sz="3600" b="0" i="0" dirty="0">
                <a:solidFill>
                  <a:srgbClr val="7A75BE">
                    <a:alpha val="80000"/>
                  </a:srgbClr>
                </a:solidFill>
                <a:effectLst/>
              </a:rPr>
              <a:t> </a:t>
            </a:r>
            <a:r>
              <a:rPr lang="vi-VN" sz="3600" b="0" i="0" dirty="0" err="1">
                <a:solidFill>
                  <a:srgbClr val="7A75BE">
                    <a:alpha val="80000"/>
                  </a:srgbClr>
                </a:solidFill>
                <a:effectLst/>
              </a:rPr>
              <a:t>tài</a:t>
            </a:r>
            <a:r>
              <a:rPr lang="vi-VN" sz="3600" b="0" i="0" dirty="0">
                <a:solidFill>
                  <a:srgbClr val="7A75BE">
                    <a:alpha val="80000"/>
                  </a:srgbClr>
                </a:solidFill>
                <a:effectLst/>
              </a:rPr>
              <a:t>: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Xây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dựng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web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tìm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kiếm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và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hiển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thị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các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nội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dung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tương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đồng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với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1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văn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bản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cần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kiểm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tra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E17C6D"/>
                </a:solidFill>
                <a:effectLst/>
              </a:rPr>
              <a:t>bằng</a:t>
            </a:r>
            <a:r>
              <a:rPr lang="en-US" sz="3200" b="0" i="0" dirty="0">
                <a:solidFill>
                  <a:srgbClr val="E17C6D"/>
                </a:solidFill>
                <a:effectLst/>
              </a:rPr>
              <a:t> Google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Straight Connector 4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5670A-AF8C-4766-AEEE-41E3DCA1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6" y="786929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Cạo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content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từ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link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của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người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dùng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đã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chọn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F9D49-0BBA-406A-9FD0-9D170705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8" y="1675227"/>
            <a:ext cx="84912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22DDE-6B5A-438A-99B8-3CD6D369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Kiểm tra độ tương đồng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0256B9-3208-4CC1-9F68-7BDAD742B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482495"/>
              </p:ext>
            </p:extLst>
          </p:nvPr>
        </p:nvGraphicFramePr>
        <p:xfrm>
          <a:off x="4611441" y="344976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607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F91D6BD-4C8F-4B2B-825C-6C61823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" y="1281114"/>
            <a:ext cx="5982662" cy="5211126"/>
          </a:xfrm>
          <a:prstGeom prst="rect">
            <a:avLst/>
          </a:prstGeom>
        </p:spPr>
      </p:pic>
      <p:pic>
        <p:nvPicPr>
          <p:cNvPr id="24" name="Picture 23" descr="Timeline&#10;&#10;Description automatically generated">
            <a:extLst>
              <a:ext uri="{FF2B5EF4-FFF2-40B4-BE49-F238E27FC236}">
                <a16:creationId xmlns:a16="http://schemas.microsoft.com/office/drawing/2014/main" id="{E24C482C-6D7B-4924-8525-2FEC817A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940" y="1281114"/>
            <a:ext cx="5026660" cy="516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60D4D-CB9A-4D14-8271-B3BCDFAE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184806"/>
            <a:ext cx="12395200" cy="1096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Tính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độ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tương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đồng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giữa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cặp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câu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dụng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TF/IDF, Cosine Similarity)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49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CC813-CC9D-4E30-96F8-0FD55B26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5504896"/>
            <a:ext cx="10312088" cy="675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F1AC42-032D-496C-B8C1-4D0B8E12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pPr algn="ctr"/>
            <a:r>
              <a:rPr lang="en-US" sz="2500" dirty="0" err="1">
                <a:solidFill>
                  <a:srgbClr val="FFFFFF"/>
                </a:solidFill>
              </a:rPr>
              <a:t>Với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mỗi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cặp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câu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được</a:t>
            </a:r>
            <a:r>
              <a:rPr lang="en-US" sz="2500" dirty="0">
                <a:solidFill>
                  <a:srgbClr val="FFFFFF"/>
                </a:solidFill>
              </a:rPr>
              <a:t> so </a:t>
            </a:r>
            <a:r>
              <a:rPr lang="en-US" sz="2500" dirty="0" err="1">
                <a:solidFill>
                  <a:srgbClr val="FFFFFF"/>
                </a:solidFill>
              </a:rPr>
              <a:t>sánh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độ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tương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đồng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lớn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hơn</a:t>
            </a:r>
            <a:r>
              <a:rPr lang="en-US" sz="2500" dirty="0">
                <a:solidFill>
                  <a:srgbClr val="FFFFFF"/>
                </a:solidFill>
              </a:rPr>
              <a:t> 0.7 </a:t>
            </a:r>
            <a:r>
              <a:rPr lang="en-US" sz="2500" dirty="0" err="1">
                <a:solidFill>
                  <a:srgbClr val="FFFFFF"/>
                </a:solidFill>
              </a:rPr>
              <a:t>thì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được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xem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là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tương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>
                <a:solidFill>
                  <a:srgbClr val="FFFFFF"/>
                </a:solidFill>
              </a:rPr>
              <a:t>đồng</a:t>
            </a: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0D138-B4AD-48FB-9829-1F055AA701CC}"/>
              </a:ext>
            </a:extLst>
          </p:cNvPr>
          <p:cNvSpPr txBox="1"/>
          <p:nvPr/>
        </p:nvSpPr>
        <p:spPr>
          <a:xfrm>
            <a:off x="965198" y="4924804"/>
            <a:ext cx="103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value </a:t>
            </a:r>
            <a:r>
              <a:rPr lang="en-US" dirty="0" err="1"/>
              <a:t>khác</a:t>
            </a:r>
            <a:r>
              <a:rPr lang="en-US" dirty="0"/>
              <a:t> -1 </a:t>
            </a:r>
            <a:r>
              <a:rPr lang="en-US" dirty="0" err="1"/>
              <a:t>thì</a:t>
            </a:r>
            <a:r>
              <a:rPr lang="en-US" dirty="0"/>
              <a:t> value </a:t>
            </a:r>
            <a:r>
              <a:rPr lang="en-US" dirty="0" err="1"/>
              <a:t>là</a:t>
            </a:r>
            <a:r>
              <a:rPr lang="en-US" dirty="0"/>
              <a:t> index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,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)</a:t>
            </a:r>
          </a:p>
        </p:txBody>
      </p:sp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EDF13644-E0D3-4CE0-BBB8-0D9B590A5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5198" y="2678354"/>
            <a:ext cx="7040467" cy="20009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5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ECD5E-9C70-47AF-B126-4CDAB683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Hight light các cặp câu tương đồng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9EA8A-EDBA-4013-A9C5-B9C51021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5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53895-FF3C-40C7-9FC3-44FCE17D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20B14-FAD7-4A7B-A606-24BC3624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4"/>
            <a:ext cx="10905066" cy="52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1F8EA-BA89-4EAA-B83C-82FA491D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/>
              <a:t>Tài liệu tham khảo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B364-CB58-4553-AB03-B8BADB61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https://towardsdatascience.com/overview-of-text-similarity-metrics-3397c4601f50</a:t>
            </a:r>
            <a:endParaRPr lang="en-US" sz="2400"/>
          </a:p>
          <a:p>
            <a:pPr marL="0" indent="0">
              <a:buNone/>
            </a:pPr>
            <a:r>
              <a:rPr lang="en-US" sz="2400">
                <a:hlinkClick r:id="rId3"/>
              </a:rPr>
              <a:t>https://www.djangoproject.com/</a:t>
            </a:r>
            <a:endParaRPr lang="en-US" sz="2400"/>
          </a:p>
          <a:p>
            <a:pPr marL="0" indent="0">
              <a:buNone/>
            </a:pPr>
            <a:r>
              <a:rPr lang="en-US" sz="2400">
                <a:hlinkClick r:id="rId4"/>
              </a:rPr>
              <a:t>https://www.quora.com/How-do-I-create-a-plagiarism-checker-like-Turnitin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older Search with solid fill">
            <a:extLst>
              <a:ext uri="{FF2B5EF4-FFF2-40B4-BE49-F238E27FC236}">
                <a16:creationId xmlns:a16="http://schemas.microsoft.com/office/drawing/2014/main" id="{5F4415C6-2D83-463E-A5F7-643D00078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035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E5FC1-AFDF-4CE0-A182-27FA6225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Hướng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dẫn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chạy</a:t>
            </a:r>
            <a:r>
              <a:rPr lang="en-US" sz="4000" dirty="0">
                <a:solidFill>
                  <a:srgbClr val="FFFFFF"/>
                </a:solidFill>
              </a:rPr>
              <a:t> code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3AB0E33-F5EC-473F-89A3-FD1C5E2B9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2216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7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2582517-3B3A-463E-A155-4C8D69BCC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graphicEl>
                                              <a:dgm id="{62582517-3B3A-463E-A155-4C8D69BCC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graphicEl>
                                              <a:dgm id="{62582517-3B3A-463E-A155-4C8D69BCC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E27B297-B4F3-4CC8-807F-305CDA124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graphicEl>
                                              <a:dgm id="{BE27B297-B4F3-4CC8-807F-305CDA124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graphicEl>
                                              <a:dgm id="{BE27B297-B4F3-4CC8-807F-305CDA124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1B75D8B-F8DE-4A72-B01B-3FF1F9C55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F1B75D8B-F8DE-4A72-B01B-3FF1F9C55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F1B75D8B-F8DE-4A72-B01B-3FF1F9C55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3C39D2D-7C09-48A3-AEC3-26C7E3DAC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graphicEl>
                                              <a:dgm id="{B3C39D2D-7C09-48A3-AEC3-26C7E3DAC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graphicEl>
                                              <a:dgm id="{B3C39D2D-7C09-48A3-AEC3-26C7E3DAC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0EE0DF8-14ED-463A-B7E4-651BC6F2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graphicEl>
                                              <a:dgm id="{D0EE0DF8-14ED-463A-B7E4-651BC6F2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graphicEl>
                                              <a:dgm id="{D0EE0DF8-14ED-463A-B7E4-651BC6F2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0256B9-3208-4CC1-9F68-7BDAD742B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838314"/>
              </p:ext>
            </p:extLst>
          </p:nvPr>
        </p:nvGraphicFramePr>
        <p:xfrm>
          <a:off x="542925" y="1384823"/>
          <a:ext cx="8705247" cy="458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8C22DDE-6B5A-438A-99B8-3CD6D369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626421"/>
            <a:ext cx="5314536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D9D9D9"/>
                </a:solidFill>
              </a:rPr>
              <a:t>Các</a:t>
            </a:r>
            <a:r>
              <a:rPr lang="en-US" sz="4000" dirty="0">
                <a:solidFill>
                  <a:srgbClr val="D9D9D9"/>
                </a:solidFill>
              </a:rPr>
              <a:t> </a:t>
            </a:r>
            <a:r>
              <a:rPr lang="en-US" sz="4000" dirty="0" err="1">
                <a:solidFill>
                  <a:srgbClr val="D9D9D9"/>
                </a:solidFill>
              </a:rPr>
              <a:t>bước</a:t>
            </a:r>
            <a:r>
              <a:rPr lang="en-US" sz="4000" dirty="0">
                <a:solidFill>
                  <a:srgbClr val="D9D9D9"/>
                </a:solidFill>
              </a:rPr>
              <a:t> </a:t>
            </a:r>
            <a:r>
              <a:rPr lang="en-US" sz="4000" dirty="0" err="1">
                <a:solidFill>
                  <a:srgbClr val="D9D9D9"/>
                </a:solidFill>
              </a:rPr>
              <a:t>thực</a:t>
            </a:r>
            <a:r>
              <a:rPr lang="en-US" sz="4000" dirty="0">
                <a:solidFill>
                  <a:srgbClr val="D9D9D9"/>
                </a:solidFill>
              </a:rPr>
              <a:t> </a:t>
            </a:r>
            <a:r>
              <a:rPr lang="en-US" sz="4000" dirty="0" err="1">
                <a:solidFill>
                  <a:srgbClr val="D9D9D9"/>
                </a:solidFill>
              </a:rPr>
              <a:t>hiện</a:t>
            </a:r>
            <a:endParaRPr lang="en-US" sz="4000" dirty="0">
              <a:solidFill>
                <a:srgbClr val="D9D9D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468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14858C0-AF9C-4A2F-89CE-3DC306385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914858C0-AF9C-4A2F-89CE-3DC306385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914858C0-AF9C-4A2F-89CE-3DC306385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B2933F-A0D1-453E-AEAA-5CFE235CE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E3B2933F-A0D1-453E-AEAA-5CFE235CE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E3B2933F-A0D1-453E-AEAA-5CFE235CE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278420-32BA-4AF9-A54C-DF5196CE4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D3278420-32BA-4AF9-A54C-DF5196CE4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D3278420-32BA-4AF9-A54C-DF5196CE4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07DC7E-DA46-4576-AB4B-29F90646A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DF07DC7E-DA46-4576-AB4B-29F90646A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DF07DC7E-DA46-4576-AB4B-29F90646A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6FED12-BE43-49DA-9C8D-181BCB2B2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EC6FED12-BE43-49DA-9C8D-181BCB2B2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EC6FED12-BE43-49DA-9C8D-181BCB2B2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48A8C1-7119-46B0-9F7E-8EB8514E8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8648A8C1-7119-46B0-9F7E-8EB8514E8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8648A8C1-7119-46B0-9F7E-8EB8514E8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BAD9AA8-0AD2-40BF-85EC-432BD5D0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0BAD9AA8-0AD2-40BF-85EC-432BD5D0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0BAD9AA8-0AD2-40BF-85EC-432BD5D0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411F31-44A1-443A-BE18-4E56EEA9D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25411F31-44A1-443A-BE18-4E56EEA9D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25411F31-44A1-443A-BE18-4E56EEA9D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1" uiExpand="1">
        <p:bldSub>
          <a:bldDgm bld="one"/>
        </p:bldSub>
      </p:bldGraphic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94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C4919-5FB7-4100-B309-7FE17126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12" y="-203200"/>
            <a:ext cx="10248987" cy="5205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4D84-9C89-4BF2-BD49-F028F8DD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Lấy input từ người dùng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4A07C77D-8868-4B16-B757-AD6554D7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12" y="4933646"/>
            <a:ext cx="10248988" cy="19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66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48822B-B22C-4045-BECC-4F55C5EC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44675"/>
            <a:ext cx="9291638" cy="3081338"/>
          </a:xfrm>
          <a:prstGeom prst="rect">
            <a:avLst/>
          </a:prstGeom>
        </p:spPr>
      </p:pic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77622732-3770-4927-8C53-E9E1B3D2E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4989513"/>
            <a:ext cx="9291638" cy="1304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C81-1535-4CB2-A9F7-B06FA157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Xử lý 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6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ABA85-2173-4F5D-8D96-A9CAD78B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1" y="650241"/>
            <a:ext cx="9575418" cy="10434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 err="1"/>
              <a:t>Rút</a:t>
            </a:r>
            <a:r>
              <a:rPr lang="en-US" sz="3600" dirty="0"/>
              <a:t> </a:t>
            </a:r>
            <a:r>
              <a:rPr lang="en-US" sz="3600" dirty="0" err="1"/>
              <a:t>trích</a:t>
            </a:r>
            <a:r>
              <a:rPr lang="en-US" sz="3600" dirty="0"/>
              <a:t> key words </a:t>
            </a:r>
            <a:r>
              <a:rPr lang="en-US" sz="3600" dirty="0" err="1"/>
              <a:t>loại</a:t>
            </a:r>
            <a:r>
              <a:rPr lang="en-US" sz="3600" dirty="0"/>
              <a:t> </a:t>
            </a:r>
            <a:r>
              <a:rPr lang="en-US" sz="3600" dirty="0" err="1"/>
              <a:t>bỏ</a:t>
            </a:r>
            <a:r>
              <a:rPr lang="en-US" sz="3600" dirty="0"/>
              <a:t> stop words (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thư</a:t>
            </a:r>
            <a:r>
              <a:rPr lang="en-US" sz="3600" dirty="0"/>
              <a:t> </a:t>
            </a:r>
            <a:r>
              <a:rPr lang="en-US" sz="3600" dirty="0" err="1"/>
              <a:t>viện</a:t>
            </a:r>
            <a:r>
              <a:rPr lang="en-US" sz="3600" dirty="0"/>
              <a:t> Yet Another Keyword Extractor) </a:t>
            </a: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8215BA40-2749-4EBE-9577-91937CBA1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57"/>
          <a:stretch/>
        </p:blipFill>
        <p:spPr>
          <a:xfrm>
            <a:off x="670311" y="2008641"/>
            <a:ext cx="2533287" cy="33651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2" name="Freeform: Shape 11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0A404A-B839-4C0E-BBD8-A2C96BBE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124" y="2139447"/>
            <a:ext cx="7750212" cy="297967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2781FF7-4E58-41BB-B4F9-9F6DDC91D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806"/>
            <a:ext cx="24878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7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26F51-249E-41CB-9B7C-4DEF494D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22" y="312162"/>
            <a:ext cx="5812407" cy="35433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link </a:t>
            </a:r>
            <a:r>
              <a:rPr lang="en-US" dirty="0" err="1"/>
              <a:t>để</a:t>
            </a:r>
            <a:r>
              <a:rPr lang="en-US" dirty="0"/>
              <a:t> search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3BA7D-66F3-42CB-811E-60C512D5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80" y="1441206"/>
            <a:ext cx="4541914" cy="3330229"/>
          </a:xfrm>
          <a:prstGeom prst="rect">
            <a:avLst/>
          </a:prstGeom>
        </p:spPr>
      </p:pic>
      <p:pic>
        <p:nvPicPr>
          <p:cNvPr id="5124" name="Picture 4" descr="Không có mô tả.">
            <a:extLst>
              <a:ext uri="{FF2B5EF4-FFF2-40B4-BE49-F238E27FC236}">
                <a16:creationId xmlns:a16="http://schemas.microsoft.com/office/drawing/2014/main" id="{40C88B21-0151-48B0-A19B-AA944900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32920"/>
            <a:ext cx="11029950" cy="24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43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5272A295-7189-4B51-B2AF-FD2B22B47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66750"/>
            <a:ext cx="10515600" cy="290671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0B6D1B-D282-4C5C-8841-59ACC760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44900"/>
            <a:ext cx="10515600" cy="1052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EB934-9020-4D38-8E34-7D170AA2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2800" dirty="0" err="1"/>
              <a:t>Lấy</a:t>
            </a:r>
            <a:r>
              <a:rPr lang="en-US" sz="2800" dirty="0"/>
              <a:t> 5 </a:t>
            </a:r>
            <a:r>
              <a:rPr lang="en-US" sz="2800" dirty="0" err="1"/>
              <a:t>đường</a:t>
            </a:r>
            <a:r>
              <a:rPr lang="en-US" sz="2800" dirty="0"/>
              <a:t> link </a:t>
            </a:r>
            <a:r>
              <a:rPr lang="en-US" sz="2800" dirty="0" err="1"/>
              <a:t>từ</a:t>
            </a:r>
            <a:r>
              <a:rPr lang="en-US" sz="2800" dirty="0"/>
              <a:t> 5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Google</a:t>
            </a:r>
            <a:br>
              <a:rPr lang="en-US" sz="2800" dirty="0"/>
            </a:b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3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E506-09B3-44E1-8717-5894393A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Kết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quả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các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lựa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chọn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cho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người</a:t>
            </a:r>
            <a:r>
              <a:rPr lang="en-US" sz="4600" dirty="0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 </a:t>
            </a:r>
            <a:r>
              <a:rPr lang="en-US" sz="4600" dirty="0" err="1">
                <a:ln>
                  <a:solidFill>
                    <a:srgbClr val="707CB3"/>
                  </a:solidFill>
                </a:ln>
                <a:solidFill>
                  <a:srgbClr val="9668A2"/>
                </a:solidFill>
              </a:rPr>
              <a:t>dùng</a:t>
            </a:r>
            <a:endParaRPr lang="en-US" sz="4600" dirty="0">
              <a:ln>
                <a:solidFill>
                  <a:srgbClr val="707CB3"/>
                </a:solidFill>
              </a:ln>
              <a:solidFill>
                <a:srgbClr val="9668A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066E8-014B-434C-9510-A525C999E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15" r="1770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456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5|1.1|3.9|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6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421</Words>
  <Application>Microsoft Office PowerPoint</Application>
  <PresentationFormat>Widescreen</PresentationFormat>
  <Paragraphs>41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Times New Roman</vt:lpstr>
      <vt:lpstr>Office Theme</vt:lpstr>
      <vt:lpstr>BÁO CÁO ĐỒ ÁN CUỐI KỲ</vt:lpstr>
      <vt:lpstr>Hướng dẫn chạy code</vt:lpstr>
      <vt:lpstr>Các bước thực hiện</vt:lpstr>
      <vt:lpstr>Lấy input từ người dùng</vt:lpstr>
      <vt:lpstr>Xử lý input</vt:lpstr>
      <vt:lpstr>Rút trích key words loại bỏ stop words (Sử dụng thư viện Yet Another Keyword Extractor) </vt:lpstr>
      <vt:lpstr>Ghép thành đường link để search Google</vt:lpstr>
      <vt:lpstr>Lấy 5 đường link từ 5 kết quả đầu tiên từ Google </vt:lpstr>
      <vt:lpstr>Kết quả các lựa chọn cho người dùng</vt:lpstr>
      <vt:lpstr>Cạo content từ link của web người dùng đã chọn </vt:lpstr>
      <vt:lpstr>Kiểm tra độ tương đồng</vt:lpstr>
      <vt:lpstr>Tính độ tương đồng giữa 1 cặp câu (sử dụng TF/IDF, Cosine Similarity)</vt:lpstr>
      <vt:lpstr>Với mỗi cặp câu được so sánh, độ tương đồng lớn hơn 0.7 thì được xem là tương đồng</vt:lpstr>
      <vt:lpstr>Hight light các cặp câu tương đồng</vt:lpstr>
      <vt:lpstr>PowerPoint Presentation</vt:lpstr>
      <vt:lpstr>PowerPoint Presentation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KỲ</dc:title>
  <dc:creator>NGUYỄN THỤY NGỌC HÂN</dc:creator>
  <cp:lastModifiedBy>MAI DƯƠNG NGUYÊN TRƯỜNG</cp:lastModifiedBy>
  <cp:revision>20</cp:revision>
  <dcterms:created xsi:type="dcterms:W3CDTF">2022-01-01T08:46:13Z</dcterms:created>
  <dcterms:modified xsi:type="dcterms:W3CDTF">2023-04-03T09:41:40Z</dcterms:modified>
</cp:coreProperties>
</file>